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Lst>
  <p:sldSz cy="5143500" cx="9144000"/>
  <p:notesSz cx="7560000" cy="10692000"/>
  <p:embeddedFontLst>
    <p:embeddedFont>
      <p:font typeface="IBM Plex Sans"/>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246">
          <p15:clr>
            <a:srgbClr val="A4A3A4"/>
          </p15:clr>
        </p15:guide>
        <p15:guide id="2" pos="5514">
          <p15:clr>
            <a:srgbClr val="A4A3A4"/>
          </p15:clr>
        </p15:guide>
        <p15:guide id="3" orient="horz" pos="144">
          <p15:clr>
            <a:srgbClr val="A4A3A4"/>
          </p15:clr>
        </p15:guide>
        <p15:guide id="4" orient="horz" pos="3109">
          <p15:clr>
            <a:srgbClr val="A4A3A4"/>
          </p15:clr>
        </p15:guide>
        <p15:guide id="5" pos="2880">
          <p15:clr>
            <a:srgbClr val="A4A3A4"/>
          </p15:clr>
        </p15:guide>
        <p15:guide id="6" orient="horz" pos="1274">
          <p15:clr>
            <a:srgbClr val="A4A3A4"/>
          </p15:clr>
        </p15:guide>
        <p15:guide id="7" pos="1911">
          <p15:clr>
            <a:srgbClr val="A4A3A4"/>
          </p15:clr>
        </p15:guide>
        <p15:guide id="8" pos="3894">
          <p15:clr>
            <a:srgbClr val="A4A3A4"/>
          </p15:clr>
        </p15:guide>
        <p15:guide id="9" pos="3676">
          <p15:clr>
            <a:srgbClr val="A4A3A4"/>
          </p15:clr>
        </p15:guide>
        <p15:guide id="10" pos="2032">
          <p15:clr>
            <a:srgbClr val="A4A3A4"/>
          </p15:clr>
        </p15:guide>
        <p15:guide id="11" pos="2525">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246"/>
        <p:guide pos="5514"/>
        <p:guide pos="144" orient="horz"/>
        <p:guide pos="3109" orient="horz"/>
        <p:guide pos="2880"/>
        <p:guide pos="1274" orient="horz"/>
        <p:guide pos="1911"/>
        <p:guide pos="3894"/>
        <p:guide pos="3676"/>
        <p:guide pos="2032"/>
        <p:guide pos="2525"/>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IBMPlexSans-bold.fntdata"/><Relationship Id="rId10" Type="http://schemas.openxmlformats.org/officeDocument/2006/relationships/slide" Target="slides/slide5.xml"/><Relationship Id="rId32" Type="http://schemas.openxmlformats.org/officeDocument/2006/relationships/font" Target="fonts/IBMPlexSans-regular.fntdata"/><Relationship Id="rId13" Type="http://schemas.openxmlformats.org/officeDocument/2006/relationships/slide" Target="slides/slide8.xml"/><Relationship Id="rId35" Type="http://schemas.openxmlformats.org/officeDocument/2006/relationships/font" Target="fonts/IBMPlexSans-boldItalic.fntdata"/><Relationship Id="rId12" Type="http://schemas.openxmlformats.org/officeDocument/2006/relationships/slide" Target="slides/slide7.xml"/><Relationship Id="rId34" Type="http://schemas.openxmlformats.org/officeDocument/2006/relationships/font" Target="fonts/IBMPlexSans-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g51cf90a455_0_1540: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51cf90a455_0_15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1" name="Shape 171"/>
        <p:cNvGrpSpPr/>
        <p:nvPr/>
      </p:nvGrpSpPr>
      <p:grpSpPr>
        <a:xfrm>
          <a:off x="0" y="0"/>
          <a:ext cx="0" cy="0"/>
          <a:chOff x="0" y="0"/>
          <a:chExt cx="0" cy="0"/>
        </a:xfrm>
      </p:grpSpPr>
      <p:sp>
        <p:nvSpPr>
          <p:cNvPr id="172" name="Google Shape;172;g62a292b1a5_0_327: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62a292b1a5_0_3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5" name="Shape 185"/>
        <p:cNvGrpSpPr/>
        <p:nvPr/>
      </p:nvGrpSpPr>
      <p:grpSpPr>
        <a:xfrm>
          <a:off x="0" y="0"/>
          <a:ext cx="0" cy="0"/>
          <a:chOff x="0" y="0"/>
          <a:chExt cx="0" cy="0"/>
        </a:xfrm>
      </p:grpSpPr>
      <p:sp>
        <p:nvSpPr>
          <p:cNvPr id="186" name="Google Shape;186;g62a292b1a5_0_240: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62a292b1a5_0_2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3" name="Shape 203"/>
        <p:cNvGrpSpPr/>
        <p:nvPr/>
      </p:nvGrpSpPr>
      <p:grpSpPr>
        <a:xfrm>
          <a:off x="0" y="0"/>
          <a:ext cx="0" cy="0"/>
          <a:chOff x="0" y="0"/>
          <a:chExt cx="0" cy="0"/>
        </a:xfrm>
      </p:grpSpPr>
      <p:sp>
        <p:nvSpPr>
          <p:cNvPr id="204" name="Google Shape;204;g62a292b1a5_0_119: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62a292b1a5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2" name="Shape 212"/>
        <p:cNvGrpSpPr/>
        <p:nvPr/>
      </p:nvGrpSpPr>
      <p:grpSpPr>
        <a:xfrm>
          <a:off x="0" y="0"/>
          <a:ext cx="0" cy="0"/>
          <a:chOff x="0" y="0"/>
          <a:chExt cx="0" cy="0"/>
        </a:xfrm>
      </p:grpSpPr>
      <p:sp>
        <p:nvSpPr>
          <p:cNvPr id="213" name="Google Shape;213;g62a292b1a5_0_129: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62a292b1a5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3" name="Shape 223"/>
        <p:cNvGrpSpPr/>
        <p:nvPr/>
      </p:nvGrpSpPr>
      <p:grpSpPr>
        <a:xfrm>
          <a:off x="0" y="0"/>
          <a:ext cx="0" cy="0"/>
          <a:chOff x="0" y="0"/>
          <a:chExt cx="0" cy="0"/>
        </a:xfrm>
      </p:grpSpPr>
      <p:sp>
        <p:nvSpPr>
          <p:cNvPr id="224" name="Google Shape;224;g62a292b1a5_0_140: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62a292b1a5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4" name="Shape 234"/>
        <p:cNvGrpSpPr/>
        <p:nvPr/>
      </p:nvGrpSpPr>
      <p:grpSpPr>
        <a:xfrm>
          <a:off x="0" y="0"/>
          <a:ext cx="0" cy="0"/>
          <a:chOff x="0" y="0"/>
          <a:chExt cx="0" cy="0"/>
        </a:xfrm>
      </p:grpSpPr>
      <p:sp>
        <p:nvSpPr>
          <p:cNvPr id="235" name="Google Shape;235;g62a292b1a5_0_151: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62a292b1a5_0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5" name="Shape 245"/>
        <p:cNvGrpSpPr/>
        <p:nvPr/>
      </p:nvGrpSpPr>
      <p:grpSpPr>
        <a:xfrm>
          <a:off x="0" y="0"/>
          <a:ext cx="0" cy="0"/>
          <a:chOff x="0" y="0"/>
          <a:chExt cx="0" cy="0"/>
        </a:xfrm>
      </p:grpSpPr>
      <p:sp>
        <p:nvSpPr>
          <p:cNvPr id="246" name="Google Shape;246;g62a292b1a5_0_162: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62a292b1a5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6" name="Shape 256"/>
        <p:cNvGrpSpPr/>
        <p:nvPr/>
      </p:nvGrpSpPr>
      <p:grpSpPr>
        <a:xfrm>
          <a:off x="0" y="0"/>
          <a:ext cx="0" cy="0"/>
          <a:chOff x="0" y="0"/>
          <a:chExt cx="0" cy="0"/>
        </a:xfrm>
      </p:grpSpPr>
      <p:sp>
        <p:nvSpPr>
          <p:cNvPr id="257" name="Google Shape;257;g62a292b1a5_0_173: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62a292b1a5_0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7" name="Shape 267"/>
        <p:cNvGrpSpPr/>
        <p:nvPr/>
      </p:nvGrpSpPr>
      <p:grpSpPr>
        <a:xfrm>
          <a:off x="0" y="0"/>
          <a:ext cx="0" cy="0"/>
          <a:chOff x="0" y="0"/>
          <a:chExt cx="0" cy="0"/>
        </a:xfrm>
      </p:grpSpPr>
      <p:sp>
        <p:nvSpPr>
          <p:cNvPr id="268" name="Google Shape;268;g62a292b1a5_0_184: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62a292b1a5_0_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8" name="Shape 278"/>
        <p:cNvGrpSpPr/>
        <p:nvPr/>
      </p:nvGrpSpPr>
      <p:grpSpPr>
        <a:xfrm>
          <a:off x="0" y="0"/>
          <a:ext cx="0" cy="0"/>
          <a:chOff x="0" y="0"/>
          <a:chExt cx="0" cy="0"/>
        </a:xfrm>
      </p:grpSpPr>
      <p:sp>
        <p:nvSpPr>
          <p:cNvPr id="279" name="Google Shape;279;g51cf90a455_0_1887: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51cf90a455_0_18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0" name="Shape 60"/>
        <p:cNvGrpSpPr/>
        <p:nvPr/>
      </p:nvGrpSpPr>
      <p:grpSpPr>
        <a:xfrm>
          <a:off x="0" y="0"/>
          <a:ext cx="0" cy="0"/>
          <a:chOff x="0" y="0"/>
          <a:chExt cx="0" cy="0"/>
        </a:xfrm>
      </p:grpSpPr>
      <p:sp>
        <p:nvSpPr>
          <p:cNvPr id="61" name="Google Shape;61;g51cf90a455_0_1567: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51cf90a455_0_15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8" name="Shape 288"/>
        <p:cNvGrpSpPr/>
        <p:nvPr/>
      </p:nvGrpSpPr>
      <p:grpSpPr>
        <a:xfrm>
          <a:off x="0" y="0"/>
          <a:ext cx="0" cy="0"/>
          <a:chOff x="0" y="0"/>
          <a:chExt cx="0" cy="0"/>
        </a:xfrm>
      </p:grpSpPr>
      <p:sp>
        <p:nvSpPr>
          <p:cNvPr id="289" name="Google Shape;289;g51cf90a455_0_1864: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51cf90a455_0_1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4" name="Shape 304"/>
        <p:cNvGrpSpPr/>
        <p:nvPr/>
      </p:nvGrpSpPr>
      <p:grpSpPr>
        <a:xfrm>
          <a:off x="0" y="0"/>
          <a:ext cx="0" cy="0"/>
          <a:chOff x="0" y="0"/>
          <a:chExt cx="0" cy="0"/>
        </a:xfrm>
      </p:grpSpPr>
      <p:sp>
        <p:nvSpPr>
          <p:cNvPr id="305" name="Google Shape;305;g51cf90a455_0_1806: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51cf90a455_0_18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0" name="Shape 320"/>
        <p:cNvGrpSpPr/>
        <p:nvPr/>
      </p:nvGrpSpPr>
      <p:grpSpPr>
        <a:xfrm>
          <a:off x="0" y="0"/>
          <a:ext cx="0" cy="0"/>
          <a:chOff x="0" y="0"/>
          <a:chExt cx="0" cy="0"/>
        </a:xfrm>
      </p:grpSpPr>
      <p:sp>
        <p:nvSpPr>
          <p:cNvPr id="321" name="Google Shape;321;g51cf90a455_0_1837: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51cf90a455_0_18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6" name="Shape 336"/>
        <p:cNvGrpSpPr/>
        <p:nvPr/>
      </p:nvGrpSpPr>
      <p:grpSpPr>
        <a:xfrm>
          <a:off x="0" y="0"/>
          <a:ext cx="0" cy="0"/>
          <a:chOff x="0" y="0"/>
          <a:chExt cx="0" cy="0"/>
        </a:xfrm>
      </p:grpSpPr>
      <p:sp>
        <p:nvSpPr>
          <p:cNvPr id="337" name="Google Shape;337;g51cf90a455_0_1855: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51cf90a455_0_18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2" name="Shape 352"/>
        <p:cNvGrpSpPr/>
        <p:nvPr/>
      </p:nvGrpSpPr>
      <p:grpSpPr>
        <a:xfrm>
          <a:off x="0" y="0"/>
          <a:ext cx="0" cy="0"/>
          <a:chOff x="0" y="0"/>
          <a:chExt cx="0" cy="0"/>
        </a:xfrm>
      </p:grpSpPr>
      <p:sp>
        <p:nvSpPr>
          <p:cNvPr id="353" name="Google Shape;353;g51cf90a455_0_1873: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4" name="Google Shape;354;g51cf90a455_0_18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8" name="Shape 368"/>
        <p:cNvGrpSpPr/>
        <p:nvPr/>
      </p:nvGrpSpPr>
      <p:grpSpPr>
        <a:xfrm>
          <a:off x="0" y="0"/>
          <a:ext cx="0" cy="0"/>
          <a:chOff x="0" y="0"/>
          <a:chExt cx="0" cy="0"/>
        </a:xfrm>
      </p:grpSpPr>
      <p:sp>
        <p:nvSpPr>
          <p:cNvPr id="369" name="Google Shape;369;g62a292b1a5_0_292: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 name="Google Shape;370;g62a292b1a5_0_2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8" name="Shape 378"/>
        <p:cNvGrpSpPr/>
        <p:nvPr/>
      </p:nvGrpSpPr>
      <p:grpSpPr>
        <a:xfrm>
          <a:off x="0" y="0"/>
          <a:ext cx="0" cy="0"/>
          <a:chOff x="0" y="0"/>
          <a:chExt cx="0" cy="0"/>
        </a:xfrm>
      </p:grpSpPr>
      <p:sp>
        <p:nvSpPr>
          <p:cNvPr id="379" name="Google Shape;379;g62a292b1a5_0_302: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0" name="Google Shape;380;g62a292b1a5_0_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 name="Shape 69"/>
        <p:cNvGrpSpPr/>
        <p:nvPr/>
      </p:nvGrpSpPr>
      <p:grpSpPr>
        <a:xfrm>
          <a:off x="0" y="0"/>
          <a:ext cx="0" cy="0"/>
          <a:chOff x="0" y="0"/>
          <a:chExt cx="0" cy="0"/>
        </a:xfrm>
      </p:grpSpPr>
      <p:sp>
        <p:nvSpPr>
          <p:cNvPr id="70" name="Google Shape;70;g62a292b1a5_0_313: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62a292b1a5_0_3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8" name="Shape 78"/>
        <p:cNvGrpSpPr/>
        <p:nvPr/>
      </p:nvGrpSpPr>
      <p:grpSpPr>
        <a:xfrm>
          <a:off x="0" y="0"/>
          <a:ext cx="0" cy="0"/>
          <a:chOff x="0" y="0"/>
          <a:chExt cx="0" cy="0"/>
        </a:xfrm>
      </p:grpSpPr>
      <p:sp>
        <p:nvSpPr>
          <p:cNvPr id="79" name="Google Shape;79;g51e54a0228_1_0: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51e54a0228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7" name="Shape 87"/>
        <p:cNvGrpSpPr/>
        <p:nvPr/>
      </p:nvGrpSpPr>
      <p:grpSpPr>
        <a:xfrm>
          <a:off x="0" y="0"/>
          <a:ext cx="0" cy="0"/>
          <a:chOff x="0" y="0"/>
          <a:chExt cx="0" cy="0"/>
        </a:xfrm>
      </p:grpSpPr>
      <p:sp>
        <p:nvSpPr>
          <p:cNvPr id="88" name="Google Shape;88;g62a292b1a5_0_0: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62a292b1a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7" name="Shape 97"/>
        <p:cNvGrpSpPr/>
        <p:nvPr/>
      </p:nvGrpSpPr>
      <p:grpSpPr>
        <a:xfrm>
          <a:off x="0" y="0"/>
          <a:ext cx="0" cy="0"/>
          <a:chOff x="0" y="0"/>
          <a:chExt cx="0" cy="0"/>
        </a:xfrm>
      </p:grpSpPr>
      <p:sp>
        <p:nvSpPr>
          <p:cNvPr id="98" name="Google Shape;98;g62a292b1a5_0_270: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62a292b1a5_0_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8" name="Shape 108"/>
        <p:cNvGrpSpPr/>
        <p:nvPr/>
      </p:nvGrpSpPr>
      <p:grpSpPr>
        <a:xfrm>
          <a:off x="0" y="0"/>
          <a:ext cx="0" cy="0"/>
          <a:chOff x="0" y="0"/>
          <a:chExt cx="0" cy="0"/>
        </a:xfrm>
      </p:grpSpPr>
      <p:sp>
        <p:nvSpPr>
          <p:cNvPr id="109" name="Google Shape;109;g62a292b1a5_0_27: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62a292b1a5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1800">
                <a:solidFill>
                  <a:schemeClr val="dk1"/>
                </a:solidFill>
                <a:latin typeface="IBM Plex Sans"/>
                <a:ea typeface="IBM Plex Sans"/>
                <a:cs typeface="IBM Plex Sans"/>
                <a:sym typeface="IBM Plex Sans"/>
              </a:rPr>
              <a:t>that move from scoping of a problem or opportunity, deep contextual understanding of people’s lives and ecosystems, synthesis of insights, generation of ideas, and finally the creation and testing of concepts with target audiences.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9" name="Shape 129"/>
        <p:cNvGrpSpPr/>
        <p:nvPr/>
      </p:nvGrpSpPr>
      <p:grpSpPr>
        <a:xfrm>
          <a:off x="0" y="0"/>
          <a:ext cx="0" cy="0"/>
          <a:chOff x="0" y="0"/>
          <a:chExt cx="0" cy="0"/>
        </a:xfrm>
      </p:grpSpPr>
      <p:sp>
        <p:nvSpPr>
          <p:cNvPr id="130" name="Google Shape;130;g62a292b1a5_0_61: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62a292b1a5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8" name="Shape 148"/>
        <p:cNvGrpSpPr/>
        <p:nvPr/>
      </p:nvGrpSpPr>
      <p:grpSpPr>
        <a:xfrm>
          <a:off x="0" y="0"/>
          <a:ext cx="0" cy="0"/>
          <a:chOff x="0" y="0"/>
          <a:chExt cx="0" cy="0"/>
        </a:xfrm>
      </p:grpSpPr>
      <p:sp>
        <p:nvSpPr>
          <p:cNvPr id="149" name="Google Shape;149;g62a292b1a5_0_80: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62a292b1a5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2475" lIns="92475" spcFirstLastPara="1" rIns="92475" wrap="square" tIns="92475">
            <a:noAutofit/>
          </a:bodyPr>
          <a:lstStyle>
            <a:lvl1pPr lvl="0" algn="ctr">
              <a:spcBef>
                <a:spcPts val="0"/>
              </a:spcBef>
              <a:spcAft>
                <a:spcPts val="0"/>
              </a:spcAft>
              <a:buSzPts val="5300"/>
              <a:buNone/>
              <a:defRPr sz="5300"/>
            </a:lvl1pPr>
            <a:lvl2pPr lvl="1" algn="ctr">
              <a:spcBef>
                <a:spcPts val="0"/>
              </a:spcBef>
              <a:spcAft>
                <a:spcPts val="0"/>
              </a:spcAft>
              <a:buSzPts val="5300"/>
              <a:buNone/>
              <a:defRPr sz="5300"/>
            </a:lvl2pPr>
            <a:lvl3pPr lvl="2" algn="ctr">
              <a:spcBef>
                <a:spcPts val="0"/>
              </a:spcBef>
              <a:spcAft>
                <a:spcPts val="0"/>
              </a:spcAft>
              <a:buSzPts val="5300"/>
              <a:buNone/>
              <a:defRPr sz="5300"/>
            </a:lvl3pPr>
            <a:lvl4pPr lvl="3" algn="ctr">
              <a:spcBef>
                <a:spcPts val="0"/>
              </a:spcBef>
              <a:spcAft>
                <a:spcPts val="0"/>
              </a:spcAft>
              <a:buSzPts val="5300"/>
              <a:buNone/>
              <a:defRPr sz="5300"/>
            </a:lvl4pPr>
            <a:lvl5pPr lvl="4" algn="ctr">
              <a:spcBef>
                <a:spcPts val="0"/>
              </a:spcBef>
              <a:spcAft>
                <a:spcPts val="0"/>
              </a:spcAft>
              <a:buSzPts val="5300"/>
              <a:buNone/>
              <a:defRPr sz="5300"/>
            </a:lvl5pPr>
            <a:lvl6pPr lvl="5" algn="ctr">
              <a:spcBef>
                <a:spcPts val="0"/>
              </a:spcBef>
              <a:spcAft>
                <a:spcPts val="0"/>
              </a:spcAft>
              <a:buSzPts val="5300"/>
              <a:buNone/>
              <a:defRPr sz="5300"/>
            </a:lvl6pPr>
            <a:lvl7pPr lvl="6" algn="ctr">
              <a:spcBef>
                <a:spcPts val="0"/>
              </a:spcBef>
              <a:spcAft>
                <a:spcPts val="0"/>
              </a:spcAft>
              <a:buSzPts val="5300"/>
              <a:buNone/>
              <a:defRPr sz="5300"/>
            </a:lvl7pPr>
            <a:lvl8pPr lvl="7" algn="ctr">
              <a:spcBef>
                <a:spcPts val="0"/>
              </a:spcBef>
              <a:spcAft>
                <a:spcPts val="0"/>
              </a:spcAft>
              <a:buSzPts val="5300"/>
              <a:buNone/>
              <a:defRPr sz="5300"/>
            </a:lvl8pPr>
            <a:lvl9pPr lvl="8" algn="ctr">
              <a:spcBef>
                <a:spcPts val="0"/>
              </a:spcBef>
              <a:spcAft>
                <a:spcPts val="0"/>
              </a:spcAft>
              <a:buSzPts val="5300"/>
              <a:buNone/>
              <a:defRPr sz="53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2475" lIns="92475" spcFirstLastPara="1" rIns="92475" wrap="square" tIns="92475">
            <a:noAutofit/>
          </a:bodyPr>
          <a:lstStyle>
            <a:lvl1pPr lvl="0" algn="ctr">
              <a:lnSpc>
                <a:spcPct val="100000"/>
              </a:lnSpc>
              <a:spcBef>
                <a:spcPts val="0"/>
              </a:spcBef>
              <a:spcAft>
                <a:spcPts val="0"/>
              </a:spcAft>
              <a:buSzPts val="2900"/>
              <a:buNone/>
              <a:defRPr sz="2900"/>
            </a:lvl1pPr>
            <a:lvl2pPr lvl="1" algn="ctr">
              <a:lnSpc>
                <a:spcPct val="100000"/>
              </a:lnSpc>
              <a:spcBef>
                <a:spcPts val="0"/>
              </a:spcBef>
              <a:spcAft>
                <a:spcPts val="0"/>
              </a:spcAft>
              <a:buSzPts val="2900"/>
              <a:buNone/>
              <a:defRPr sz="2900"/>
            </a:lvl2pPr>
            <a:lvl3pPr lvl="2" algn="ctr">
              <a:lnSpc>
                <a:spcPct val="100000"/>
              </a:lnSpc>
              <a:spcBef>
                <a:spcPts val="0"/>
              </a:spcBef>
              <a:spcAft>
                <a:spcPts val="0"/>
              </a:spcAft>
              <a:buSzPts val="2900"/>
              <a:buNone/>
              <a:defRPr sz="2900"/>
            </a:lvl3pPr>
            <a:lvl4pPr lvl="3" algn="ctr">
              <a:lnSpc>
                <a:spcPct val="100000"/>
              </a:lnSpc>
              <a:spcBef>
                <a:spcPts val="0"/>
              </a:spcBef>
              <a:spcAft>
                <a:spcPts val="0"/>
              </a:spcAft>
              <a:buSzPts val="2900"/>
              <a:buNone/>
              <a:defRPr sz="2900"/>
            </a:lvl4pPr>
            <a:lvl5pPr lvl="4" algn="ctr">
              <a:lnSpc>
                <a:spcPct val="100000"/>
              </a:lnSpc>
              <a:spcBef>
                <a:spcPts val="0"/>
              </a:spcBef>
              <a:spcAft>
                <a:spcPts val="0"/>
              </a:spcAft>
              <a:buSzPts val="2900"/>
              <a:buNone/>
              <a:defRPr sz="2900"/>
            </a:lvl5pPr>
            <a:lvl6pPr lvl="5" algn="ctr">
              <a:lnSpc>
                <a:spcPct val="100000"/>
              </a:lnSpc>
              <a:spcBef>
                <a:spcPts val="0"/>
              </a:spcBef>
              <a:spcAft>
                <a:spcPts val="0"/>
              </a:spcAft>
              <a:buSzPts val="2900"/>
              <a:buNone/>
              <a:defRPr sz="2900"/>
            </a:lvl6pPr>
            <a:lvl7pPr lvl="6" algn="ctr">
              <a:lnSpc>
                <a:spcPct val="100000"/>
              </a:lnSpc>
              <a:spcBef>
                <a:spcPts val="0"/>
              </a:spcBef>
              <a:spcAft>
                <a:spcPts val="0"/>
              </a:spcAft>
              <a:buSzPts val="2900"/>
              <a:buNone/>
              <a:defRPr sz="2900"/>
            </a:lvl7pPr>
            <a:lvl8pPr lvl="7" algn="ctr">
              <a:lnSpc>
                <a:spcPct val="100000"/>
              </a:lnSpc>
              <a:spcBef>
                <a:spcPts val="0"/>
              </a:spcBef>
              <a:spcAft>
                <a:spcPts val="0"/>
              </a:spcAft>
              <a:buSzPts val="2900"/>
              <a:buNone/>
              <a:defRPr sz="2900"/>
            </a:lvl8pPr>
            <a:lvl9pPr lvl="8" algn="ctr">
              <a:lnSpc>
                <a:spcPct val="100000"/>
              </a:lnSpc>
              <a:spcBef>
                <a:spcPts val="0"/>
              </a:spcBef>
              <a:spcAft>
                <a:spcPts val="0"/>
              </a:spcAft>
              <a:buSzPts val="2900"/>
              <a:buNone/>
              <a:defRPr sz="29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2475" lIns="92475" spcFirstLastPara="1" rIns="92475" wrap="square" tIns="92475">
            <a:noAutofit/>
          </a:bodyPr>
          <a:lstStyle>
            <a:lvl1pPr lvl="0" algn="ctr">
              <a:spcBef>
                <a:spcPts val="0"/>
              </a:spcBef>
              <a:spcAft>
                <a:spcPts val="0"/>
              </a:spcAft>
              <a:buSzPts val="12100"/>
              <a:buNone/>
              <a:defRPr sz="12100"/>
            </a:lvl1pPr>
            <a:lvl2pPr lvl="1" algn="ctr">
              <a:spcBef>
                <a:spcPts val="0"/>
              </a:spcBef>
              <a:spcAft>
                <a:spcPts val="0"/>
              </a:spcAft>
              <a:buSzPts val="12100"/>
              <a:buNone/>
              <a:defRPr sz="12100"/>
            </a:lvl2pPr>
            <a:lvl3pPr lvl="2" algn="ctr">
              <a:spcBef>
                <a:spcPts val="0"/>
              </a:spcBef>
              <a:spcAft>
                <a:spcPts val="0"/>
              </a:spcAft>
              <a:buSzPts val="12100"/>
              <a:buNone/>
              <a:defRPr sz="12100"/>
            </a:lvl3pPr>
            <a:lvl4pPr lvl="3" algn="ctr">
              <a:spcBef>
                <a:spcPts val="0"/>
              </a:spcBef>
              <a:spcAft>
                <a:spcPts val="0"/>
              </a:spcAft>
              <a:buSzPts val="12100"/>
              <a:buNone/>
              <a:defRPr sz="12100"/>
            </a:lvl4pPr>
            <a:lvl5pPr lvl="4" algn="ctr">
              <a:spcBef>
                <a:spcPts val="0"/>
              </a:spcBef>
              <a:spcAft>
                <a:spcPts val="0"/>
              </a:spcAft>
              <a:buSzPts val="12100"/>
              <a:buNone/>
              <a:defRPr sz="12100"/>
            </a:lvl5pPr>
            <a:lvl6pPr lvl="5" algn="ctr">
              <a:spcBef>
                <a:spcPts val="0"/>
              </a:spcBef>
              <a:spcAft>
                <a:spcPts val="0"/>
              </a:spcAft>
              <a:buSzPts val="12100"/>
              <a:buNone/>
              <a:defRPr sz="12100"/>
            </a:lvl6pPr>
            <a:lvl7pPr lvl="6" algn="ctr">
              <a:spcBef>
                <a:spcPts val="0"/>
              </a:spcBef>
              <a:spcAft>
                <a:spcPts val="0"/>
              </a:spcAft>
              <a:buSzPts val="12100"/>
              <a:buNone/>
              <a:defRPr sz="12100"/>
            </a:lvl7pPr>
            <a:lvl8pPr lvl="7" algn="ctr">
              <a:spcBef>
                <a:spcPts val="0"/>
              </a:spcBef>
              <a:spcAft>
                <a:spcPts val="0"/>
              </a:spcAft>
              <a:buSzPts val="12100"/>
              <a:buNone/>
              <a:defRPr sz="12100"/>
            </a:lvl8pPr>
            <a:lvl9pPr lvl="8" algn="ctr">
              <a:spcBef>
                <a:spcPts val="0"/>
              </a:spcBef>
              <a:spcAft>
                <a:spcPts val="0"/>
              </a:spcAft>
              <a:buSzPts val="12100"/>
              <a:buNone/>
              <a:defRPr sz="121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2475" lIns="92475" spcFirstLastPara="1" rIns="92475" wrap="square" tIns="9247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2475" lIns="92475" spcFirstLastPara="1" rIns="92475" wrap="square" tIns="92475">
            <a:noAutofit/>
          </a:bodyPr>
          <a:lstStyle>
            <a:lvl1pPr lvl="0" algn="ctr">
              <a:spcBef>
                <a:spcPts val="0"/>
              </a:spcBef>
              <a:spcAft>
                <a:spcPts val="0"/>
              </a:spcAft>
              <a:buSzPts val="3700"/>
              <a:buNone/>
              <a:defRPr sz="3700"/>
            </a:lvl1pPr>
            <a:lvl2pPr lvl="1" algn="ctr">
              <a:spcBef>
                <a:spcPts val="0"/>
              </a:spcBef>
              <a:spcAft>
                <a:spcPts val="0"/>
              </a:spcAft>
              <a:buSzPts val="3700"/>
              <a:buNone/>
              <a:defRPr sz="3700"/>
            </a:lvl2pPr>
            <a:lvl3pPr lvl="2" algn="ctr">
              <a:spcBef>
                <a:spcPts val="0"/>
              </a:spcBef>
              <a:spcAft>
                <a:spcPts val="0"/>
              </a:spcAft>
              <a:buSzPts val="3700"/>
              <a:buNone/>
              <a:defRPr sz="3700"/>
            </a:lvl3pPr>
            <a:lvl4pPr lvl="3" algn="ctr">
              <a:spcBef>
                <a:spcPts val="0"/>
              </a:spcBef>
              <a:spcAft>
                <a:spcPts val="0"/>
              </a:spcAft>
              <a:buSzPts val="3700"/>
              <a:buNone/>
              <a:defRPr sz="3700"/>
            </a:lvl4pPr>
            <a:lvl5pPr lvl="4" algn="ctr">
              <a:spcBef>
                <a:spcPts val="0"/>
              </a:spcBef>
              <a:spcAft>
                <a:spcPts val="0"/>
              </a:spcAft>
              <a:buSzPts val="3700"/>
              <a:buNone/>
              <a:defRPr sz="3700"/>
            </a:lvl5pPr>
            <a:lvl6pPr lvl="5" algn="ctr">
              <a:spcBef>
                <a:spcPts val="0"/>
              </a:spcBef>
              <a:spcAft>
                <a:spcPts val="0"/>
              </a:spcAft>
              <a:buSzPts val="3700"/>
              <a:buNone/>
              <a:defRPr sz="3700"/>
            </a:lvl6pPr>
            <a:lvl7pPr lvl="6" algn="ctr">
              <a:spcBef>
                <a:spcPts val="0"/>
              </a:spcBef>
              <a:spcAft>
                <a:spcPts val="0"/>
              </a:spcAft>
              <a:buSzPts val="3700"/>
              <a:buNone/>
              <a:defRPr sz="3700"/>
            </a:lvl7pPr>
            <a:lvl8pPr lvl="7" algn="ctr">
              <a:spcBef>
                <a:spcPts val="0"/>
              </a:spcBef>
              <a:spcAft>
                <a:spcPts val="0"/>
              </a:spcAft>
              <a:buSzPts val="3700"/>
              <a:buNone/>
              <a:defRPr sz="3700"/>
            </a:lvl8pPr>
            <a:lvl9pPr lvl="8" algn="ctr">
              <a:spcBef>
                <a:spcPts val="0"/>
              </a:spcBef>
              <a:spcAft>
                <a:spcPts val="0"/>
              </a:spcAft>
              <a:buSzPts val="3700"/>
              <a:buNone/>
              <a:defRPr sz="37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2475" lIns="92475" spcFirstLastPara="1" rIns="92475" wrap="square" tIns="92475">
            <a:noAutofit/>
          </a:bodyPr>
          <a:lstStyle>
            <a:lvl1pPr lvl="0">
              <a:spcBef>
                <a:spcPts val="0"/>
              </a:spcBef>
              <a:spcAft>
                <a:spcPts val="0"/>
              </a:spcAft>
              <a:buSzPts val="2900"/>
              <a:buNone/>
              <a:defRPr/>
            </a:lvl1pPr>
            <a:lvl2pPr lvl="1">
              <a:spcBef>
                <a:spcPts val="0"/>
              </a:spcBef>
              <a:spcAft>
                <a:spcPts val="0"/>
              </a:spcAft>
              <a:buSzPts val="2900"/>
              <a:buNone/>
              <a:defRPr/>
            </a:lvl2pPr>
            <a:lvl3pPr lvl="2">
              <a:spcBef>
                <a:spcPts val="0"/>
              </a:spcBef>
              <a:spcAft>
                <a:spcPts val="0"/>
              </a:spcAft>
              <a:buSzPts val="2900"/>
              <a:buNone/>
              <a:defRPr/>
            </a:lvl3pPr>
            <a:lvl4pPr lvl="3">
              <a:spcBef>
                <a:spcPts val="0"/>
              </a:spcBef>
              <a:spcAft>
                <a:spcPts val="0"/>
              </a:spcAft>
              <a:buSzPts val="2900"/>
              <a:buNone/>
              <a:defRPr/>
            </a:lvl4pPr>
            <a:lvl5pPr lvl="4">
              <a:spcBef>
                <a:spcPts val="0"/>
              </a:spcBef>
              <a:spcAft>
                <a:spcPts val="0"/>
              </a:spcAft>
              <a:buSzPts val="2900"/>
              <a:buNone/>
              <a:defRPr/>
            </a:lvl5pPr>
            <a:lvl6pPr lvl="5">
              <a:spcBef>
                <a:spcPts val="0"/>
              </a:spcBef>
              <a:spcAft>
                <a:spcPts val="0"/>
              </a:spcAft>
              <a:buSzPts val="2900"/>
              <a:buNone/>
              <a:defRPr/>
            </a:lvl6pPr>
            <a:lvl7pPr lvl="6">
              <a:spcBef>
                <a:spcPts val="0"/>
              </a:spcBef>
              <a:spcAft>
                <a:spcPts val="0"/>
              </a:spcAft>
              <a:buSzPts val="2900"/>
              <a:buNone/>
              <a:defRPr/>
            </a:lvl7pPr>
            <a:lvl8pPr lvl="7">
              <a:spcBef>
                <a:spcPts val="0"/>
              </a:spcBef>
              <a:spcAft>
                <a:spcPts val="0"/>
              </a:spcAft>
              <a:buSzPts val="2900"/>
              <a:buNone/>
              <a:defRPr/>
            </a:lvl8pPr>
            <a:lvl9pPr lvl="8">
              <a:spcBef>
                <a:spcPts val="0"/>
              </a:spcBef>
              <a:spcAft>
                <a:spcPts val="0"/>
              </a:spcAft>
              <a:buSzPts val="29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2475" lIns="92475" spcFirstLastPara="1" rIns="92475" wrap="square" tIns="9247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2475" lIns="92475" spcFirstLastPara="1" rIns="92475" wrap="square" tIns="92475">
            <a:noAutofit/>
          </a:bodyPr>
          <a:lstStyle>
            <a:lvl1pPr lvl="0">
              <a:spcBef>
                <a:spcPts val="0"/>
              </a:spcBef>
              <a:spcAft>
                <a:spcPts val="0"/>
              </a:spcAft>
              <a:buSzPts val="2900"/>
              <a:buNone/>
              <a:defRPr/>
            </a:lvl1pPr>
            <a:lvl2pPr lvl="1">
              <a:spcBef>
                <a:spcPts val="0"/>
              </a:spcBef>
              <a:spcAft>
                <a:spcPts val="0"/>
              </a:spcAft>
              <a:buSzPts val="2900"/>
              <a:buNone/>
              <a:defRPr/>
            </a:lvl2pPr>
            <a:lvl3pPr lvl="2">
              <a:spcBef>
                <a:spcPts val="0"/>
              </a:spcBef>
              <a:spcAft>
                <a:spcPts val="0"/>
              </a:spcAft>
              <a:buSzPts val="2900"/>
              <a:buNone/>
              <a:defRPr/>
            </a:lvl3pPr>
            <a:lvl4pPr lvl="3">
              <a:spcBef>
                <a:spcPts val="0"/>
              </a:spcBef>
              <a:spcAft>
                <a:spcPts val="0"/>
              </a:spcAft>
              <a:buSzPts val="2900"/>
              <a:buNone/>
              <a:defRPr/>
            </a:lvl4pPr>
            <a:lvl5pPr lvl="4">
              <a:spcBef>
                <a:spcPts val="0"/>
              </a:spcBef>
              <a:spcAft>
                <a:spcPts val="0"/>
              </a:spcAft>
              <a:buSzPts val="2900"/>
              <a:buNone/>
              <a:defRPr/>
            </a:lvl5pPr>
            <a:lvl6pPr lvl="5">
              <a:spcBef>
                <a:spcPts val="0"/>
              </a:spcBef>
              <a:spcAft>
                <a:spcPts val="0"/>
              </a:spcAft>
              <a:buSzPts val="2900"/>
              <a:buNone/>
              <a:defRPr/>
            </a:lvl6pPr>
            <a:lvl7pPr lvl="6">
              <a:spcBef>
                <a:spcPts val="0"/>
              </a:spcBef>
              <a:spcAft>
                <a:spcPts val="0"/>
              </a:spcAft>
              <a:buSzPts val="2900"/>
              <a:buNone/>
              <a:defRPr/>
            </a:lvl7pPr>
            <a:lvl8pPr lvl="7">
              <a:spcBef>
                <a:spcPts val="0"/>
              </a:spcBef>
              <a:spcAft>
                <a:spcPts val="0"/>
              </a:spcAft>
              <a:buSzPts val="2900"/>
              <a:buNone/>
              <a:defRPr/>
            </a:lvl8pPr>
            <a:lvl9pPr lvl="8">
              <a:spcBef>
                <a:spcPts val="0"/>
              </a:spcBef>
              <a:spcAft>
                <a:spcPts val="0"/>
              </a:spcAft>
              <a:buSzPts val="29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2475" lIns="92475" spcFirstLastPara="1" rIns="92475" wrap="square" tIns="9247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2475" lIns="92475" spcFirstLastPara="1" rIns="92475" wrap="square" tIns="9247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2475" lIns="92475" spcFirstLastPara="1" rIns="92475" wrap="square" tIns="92475">
            <a:noAutofit/>
          </a:bodyPr>
          <a:lstStyle>
            <a:lvl1pPr lvl="0">
              <a:spcBef>
                <a:spcPts val="0"/>
              </a:spcBef>
              <a:spcAft>
                <a:spcPts val="0"/>
              </a:spcAft>
              <a:buSzPts val="2900"/>
              <a:buNone/>
              <a:defRPr/>
            </a:lvl1pPr>
            <a:lvl2pPr lvl="1">
              <a:spcBef>
                <a:spcPts val="0"/>
              </a:spcBef>
              <a:spcAft>
                <a:spcPts val="0"/>
              </a:spcAft>
              <a:buSzPts val="2900"/>
              <a:buNone/>
              <a:defRPr/>
            </a:lvl2pPr>
            <a:lvl3pPr lvl="2">
              <a:spcBef>
                <a:spcPts val="0"/>
              </a:spcBef>
              <a:spcAft>
                <a:spcPts val="0"/>
              </a:spcAft>
              <a:buSzPts val="2900"/>
              <a:buNone/>
              <a:defRPr/>
            </a:lvl3pPr>
            <a:lvl4pPr lvl="3">
              <a:spcBef>
                <a:spcPts val="0"/>
              </a:spcBef>
              <a:spcAft>
                <a:spcPts val="0"/>
              </a:spcAft>
              <a:buSzPts val="2900"/>
              <a:buNone/>
              <a:defRPr/>
            </a:lvl4pPr>
            <a:lvl5pPr lvl="4">
              <a:spcBef>
                <a:spcPts val="0"/>
              </a:spcBef>
              <a:spcAft>
                <a:spcPts val="0"/>
              </a:spcAft>
              <a:buSzPts val="2900"/>
              <a:buNone/>
              <a:defRPr/>
            </a:lvl5pPr>
            <a:lvl6pPr lvl="5">
              <a:spcBef>
                <a:spcPts val="0"/>
              </a:spcBef>
              <a:spcAft>
                <a:spcPts val="0"/>
              </a:spcAft>
              <a:buSzPts val="2900"/>
              <a:buNone/>
              <a:defRPr/>
            </a:lvl6pPr>
            <a:lvl7pPr lvl="6">
              <a:spcBef>
                <a:spcPts val="0"/>
              </a:spcBef>
              <a:spcAft>
                <a:spcPts val="0"/>
              </a:spcAft>
              <a:buSzPts val="2900"/>
              <a:buNone/>
              <a:defRPr/>
            </a:lvl7pPr>
            <a:lvl8pPr lvl="7">
              <a:spcBef>
                <a:spcPts val="0"/>
              </a:spcBef>
              <a:spcAft>
                <a:spcPts val="0"/>
              </a:spcAft>
              <a:buSzPts val="2900"/>
              <a:buNone/>
              <a:defRPr/>
            </a:lvl8pPr>
            <a:lvl9pPr lvl="8">
              <a:spcBef>
                <a:spcPts val="0"/>
              </a:spcBef>
              <a:spcAft>
                <a:spcPts val="0"/>
              </a:spcAft>
              <a:buSzPts val="29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2475" lIns="92475" spcFirstLastPara="1" rIns="92475" wrap="square" tIns="9247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2475" lIns="92475" spcFirstLastPara="1" rIns="92475" wrap="square" tIns="9247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2475" lIns="92475" spcFirstLastPara="1" rIns="92475" wrap="square" tIns="92475">
            <a:noAutofit/>
          </a:bodyPr>
          <a:lstStyle>
            <a:lvl1pPr lvl="0">
              <a:spcBef>
                <a:spcPts val="0"/>
              </a:spcBef>
              <a:spcAft>
                <a:spcPts val="0"/>
              </a:spcAft>
              <a:buSzPts val="4900"/>
              <a:buNone/>
              <a:defRPr sz="4900"/>
            </a:lvl1pPr>
            <a:lvl2pPr lvl="1">
              <a:spcBef>
                <a:spcPts val="0"/>
              </a:spcBef>
              <a:spcAft>
                <a:spcPts val="0"/>
              </a:spcAft>
              <a:buSzPts val="4900"/>
              <a:buNone/>
              <a:defRPr sz="4900"/>
            </a:lvl2pPr>
            <a:lvl3pPr lvl="2">
              <a:spcBef>
                <a:spcPts val="0"/>
              </a:spcBef>
              <a:spcAft>
                <a:spcPts val="0"/>
              </a:spcAft>
              <a:buSzPts val="4900"/>
              <a:buNone/>
              <a:defRPr sz="4900"/>
            </a:lvl3pPr>
            <a:lvl4pPr lvl="3">
              <a:spcBef>
                <a:spcPts val="0"/>
              </a:spcBef>
              <a:spcAft>
                <a:spcPts val="0"/>
              </a:spcAft>
              <a:buSzPts val="4900"/>
              <a:buNone/>
              <a:defRPr sz="4900"/>
            </a:lvl4pPr>
            <a:lvl5pPr lvl="4">
              <a:spcBef>
                <a:spcPts val="0"/>
              </a:spcBef>
              <a:spcAft>
                <a:spcPts val="0"/>
              </a:spcAft>
              <a:buSzPts val="4900"/>
              <a:buNone/>
              <a:defRPr sz="4900"/>
            </a:lvl5pPr>
            <a:lvl6pPr lvl="5">
              <a:spcBef>
                <a:spcPts val="0"/>
              </a:spcBef>
              <a:spcAft>
                <a:spcPts val="0"/>
              </a:spcAft>
              <a:buSzPts val="4900"/>
              <a:buNone/>
              <a:defRPr sz="4900"/>
            </a:lvl6pPr>
            <a:lvl7pPr lvl="6">
              <a:spcBef>
                <a:spcPts val="0"/>
              </a:spcBef>
              <a:spcAft>
                <a:spcPts val="0"/>
              </a:spcAft>
              <a:buSzPts val="4900"/>
              <a:buNone/>
              <a:defRPr sz="4900"/>
            </a:lvl7pPr>
            <a:lvl8pPr lvl="7">
              <a:spcBef>
                <a:spcPts val="0"/>
              </a:spcBef>
              <a:spcAft>
                <a:spcPts val="0"/>
              </a:spcAft>
              <a:buSzPts val="4900"/>
              <a:buNone/>
              <a:defRPr sz="4900"/>
            </a:lvl8pPr>
            <a:lvl9pPr lvl="8">
              <a:spcBef>
                <a:spcPts val="0"/>
              </a:spcBef>
              <a:spcAft>
                <a:spcPts val="0"/>
              </a:spcAft>
              <a:buSzPts val="4900"/>
              <a:buNone/>
              <a:defRPr sz="49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2475" lIns="92475" spcFirstLastPara="1" rIns="92475" wrap="square" tIns="9247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2475" lIns="92475" spcFirstLastPara="1" rIns="92475" wrap="square" tIns="9247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2475" lIns="92475" spcFirstLastPara="1" rIns="92475" wrap="square" tIns="92475">
            <a:noAutofit/>
          </a:bodyPr>
          <a:lstStyle>
            <a:lvl1pPr lvl="0" algn="ctr">
              <a:lnSpc>
                <a:spcPct val="100000"/>
              </a:lnSpc>
              <a:spcBef>
                <a:spcPts val="0"/>
              </a:spcBef>
              <a:spcAft>
                <a:spcPts val="0"/>
              </a:spcAft>
              <a:buSzPts val="2200"/>
              <a:buNone/>
              <a:defRPr sz="2200"/>
            </a:lvl1pPr>
            <a:lvl2pPr lvl="1" algn="ctr">
              <a:lnSpc>
                <a:spcPct val="100000"/>
              </a:lnSpc>
              <a:spcBef>
                <a:spcPts val="0"/>
              </a:spcBef>
              <a:spcAft>
                <a:spcPts val="0"/>
              </a:spcAft>
              <a:buSzPts val="2200"/>
              <a:buNone/>
              <a:defRPr sz="2200"/>
            </a:lvl2pPr>
            <a:lvl3pPr lvl="2" algn="ctr">
              <a:lnSpc>
                <a:spcPct val="100000"/>
              </a:lnSpc>
              <a:spcBef>
                <a:spcPts val="0"/>
              </a:spcBef>
              <a:spcAft>
                <a:spcPts val="0"/>
              </a:spcAft>
              <a:buSzPts val="2200"/>
              <a:buNone/>
              <a:defRPr sz="2200"/>
            </a:lvl3pPr>
            <a:lvl4pPr lvl="3" algn="ctr">
              <a:lnSpc>
                <a:spcPct val="100000"/>
              </a:lnSpc>
              <a:spcBef>
                <a:spcPts val="0"/>
              </a:spcBef>
              <a:spcAft>
                <a:spcPts val="0"/>
              </a:spcAft>
              <a:buSzPts val="2200"/>
              <a:buNone/>
              <a:defRPr sz="2200"/>
            </a:lvl4pPr>
            <a:lvl5pPr lvl="4" algn="ctr">
              <a:lnSpc>
                <a:spcPct val="100000"/>
              </a:lnSpc>
              <a:spcBef>
                <a:spcPts val="0"/>
              </a:spcBef>
              <a:spcAft>
                <a:spcPts val="0"/>
              </a:spcAft>
              <a:buSzPts val="2200"/>
              <a:buNone/>
              <a:defRPr sz="2200"/>
            </a:lvl5pPr>
            <a:lvl6pPr lvl="5" algn="ctr">
              <a:lnSpc>
                <a:spcPct val="100000"/>
              </a:lnSpc>
              <a:spcBef>
                <a:spcPts val="0"/>
              </a:spcBef>
              <a:spcAft>
                <a:spcPts val="0"/>
              </a:spcAft>
              <a:buSzPts val="2200"/>
              <a:buNone/>
              <a:defRPr sz="2200"/>
            </a:lvl6pPr>
            <a:lvl7pPr lvl="6" algn="ctr">
              <a:lnSpc>
                <a:spcPct val="100000"/>
              </a:lnSpc>
              <a:spcBef>
                <a:spcPts val="0"/>
              </a:spcBef>
              <a:spcAft>
                <a:spcPts val="0"/>
              </a:spcAft>
              <a:buSzPts val="2200"/>
              <a:buNone/>
              <a:defRPr sz="2200"/>
            </a:lvl7pPr>
            <a:lvl8pPr lvl="7" algn="ctr">
              <a:lnSpc>
                <a:spcPct val="100000"/>
              </a:lnSpc>
              <a:spcBef>
                <a:spcPts val="0"/>
              </a:spcBef>
              <a:spcAft>
                <a:spcPts val="0"/>
              </a:spcAft>
              <a:buSzPts val="2200"/>
              <a:buNone/>
              <a:defRPr sz="2200"/>
            </a:lvl8pPr>
            <a:lvl9pPr lvl="8" algn="ctr">
              <a:lnSpc>
                <a:spcPct val="100000"/>
              </a:lnSpc>
              <a:spcBef>
                <a:spcPts val="0"/>
              </a:spcBef>
              <a:spcAft>
                <a:spcPts val="0"/>
              </a:spcAft>
              <a:buSzPts val="2200"/>
              <a:buNone/>
              <a:defRPr sz="22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2475" lIns="92475" spcFirstLastPara="1" rIns="92475" wrap="square" tIns="9247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2475" lIns="92475" spcFirstLastPara="1" rIns="92475" wrap="square" tIns="9247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2475" lIns="92475" spcFirstLastPara="1" rIns="92475" wrap="square" tIns="92475">
            <a:noAutofit/>
          </a:bodyPr>
          <a:lstStyle>
            <a:lvl1pPr lvl="0">
              <a:spcBef>
                <a:spcPts val="0"/>
              </a:spcBef>
              <a:spcAft>
                <a:spcPts val="0"/>
              </a:spcAft>
              <a:buClr>
                <a:schemeClr val="dk1"/>
              </a:buClr>
              <a:buSzPts val="2900"/>
              <a:buNone/>
              <a:defRPr sz="2900">
                <a:solidFill>
                  <a:schemeClr val="dk1"/>
                </a:solidFill>
              </a:defRPr>
            </a:lvl1pPr>
            <a:lvl2pPr lvl="1">
              <a:spcBef>
                <a:spcPts val="0"/>
              </a:spcBef>
              <a:spcAft>
                <a:spcPts val="0"/>
              </a:spcAft>
              <a:buClr>
                <a:schemeClr val="dk1"/>
              </a:buClr>
              <a:buSzPts val="2900"/>
              <a:buNone/>
              <a:defRPr sz="2900">
                <a:solidFill>
                  <a:schemeClr val="dk1"/>
                </a:solidFill>
              </a:defRPr>
            </a:lvl2pPr>
            <a:lvl3pPr lvl="2">
              <a:spcBef>
                <a:spcPts val="0"/>
              </a:spcBef>
              <a:spcAft>
                <a:spcPts val="0"/>
              </a:spcAft>
              <a:buClr>
                <a:schemeClr val="dk1"/>
              </a:buClr>
              <a:buSzPts val="2900"/>
              <a:buNone/>
              <a:defRPr sz="2900">
                <a:solidFill>
                  <a:schemeClr val="dk1"/>
                </a:solidFill>
              </a:defRPr>
            </a:lvl3pPr>
            <a:lvl4pPr lvl="3">
              <a:spcBef>
                <a:spcPts val="0"/>
              </a:spcBef>
              <a:spcAft>
                <a:spcPts val="0"/>
              </a:spcAft>
              <a:buClr>
                <a:schemeClr val="dk1"/>
              </a:buClr>
              <a:buSzPts val="2900"/>
              <a:buNone/>
              <a:defRPr sz="2900">
                <a:solidFill>
                  <a:schemeClr val="dk1"/>
                </a:solidFill>
              </a:defRPr>
            </a:lvl4pPr>
            <a:lvl5pPr lvl="4">
              <a:spcBef>
                <a:spcPts val="0"/>
              </a:spcBef>
              <a:spcAft>
                <a:spcPts val="0"/>
              </a:spcAft>
              <a:buClr>
                <a:schemeClr val="dk1"/>
              </a:buClr>
              <a:buSzPts val="2900"/>
              <a:buNone/>
              <a:defRPr sz="2900">
                <a:solidFill>
                  <a:schemeClr val="dk1"/>
                </a:solidFill>
              </a:defRPr>
            </a:lvl5pPr>
            <a:lvl6pPr lvl="5">
              <a:spcBef>
                <a:spcPts val="0"/>
              </a:spcBef>
              <a:spcAft>
                <a:spcPts val="0"/>
              </a:spcAft>
              <a:buClr>
                <a:schemeClr val="dk1"/>
              </a:buClr>
              <a:buSzPts val="2900"/>
              <a:buNone/>
              <a:defRPr sz="2900">
                <a:solidFill>
                  <a:schemeClr val="dk1"/>
                </a:solidFill>
              </a:defRPr>
            </a:lvl6pPr>
            <a:lvl7pPr lvl="6">
              <a:spcBef>
                <a:spcPts val="0"/>
              </a:spcBef>
              <a:spcAft>
                <a:spcPts val="0"/>
              </a:spcAft>
              <a:buClr>
                <a:schemeClr val="dk1"/>
              </a:buClr>
              <a:buSzPts val="2900"/>
              <a:buNone/>
              <a:defRPr sz="2900">
                <a:solidFill>
                  <a:schemeClr val="dk1"/>
                </a:solidFill>
              </a:defRPr>
            </a:lvl7pPr>
            <a:lvl8pPr lvl="7">
              <a:spcBef>
                <a:spcPts val="0"/>
              </a:spcBef>
              <a:spcAft>
                <a:spcPts val="0"/>
              </a:spcAft>
              <a:buClr>
                <a:schemeClr val="dk1"/>
              </a:buClr>
              <a:buSzPts val="2900"/>
              <a:buNone/>
              <a:defRPr sz="2900">
                <a:solidFill>
                  <a:schemeClr val="dk1"/>
                </a:solidFill>
              </a:defRPr>
            </a:lvl8pPr>
            <a:lvl9pPr lvl="8">
              <a:spcBef>
                <a:spcPts val="0"/>
              </a:spcBef>
              <a:spcAft>
                <a:spcPts val="0"/>
              </a:spcAft>
              <a:buClr>
                <a:schemeClr val="dk1"/>
              </a:buClr>
              <a:buSzPts val="2900"/>
              <a:buNone/>
              <a:defRPr sz="29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2475" lIns="92475" spcFirstLastPara="1" rIns="92475" wrap="square" tIns="9247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sz="1400">
                <a:solidFill>
                  <a:schemeClr val="dk2"/>
                </a:solidFill>
              </a:defRPr>
            </a:lvl2pPr>
            <a:lvl3pPr indent="-317500" lvl="2" marL="1371600">
              <a:lnSpc>
                <a:spcPct val="115000"/>
              </a:lnSpc>
              <a:spcBef>
                <a:spcPts val="1600"/>
              </a:spcBef>
              <a:spcAft>
                <a:spcPts val="0"/>
              </a:spcAft>
              <a:buClr>
                <a:schemeClr val="dk2"/>
              </a:buClr>
              <a:buSzPts val="1400"/>
              <a:buChar char="■"/>
              <a:defRPr sz="1400">
                <a:solidFill>
                  <a:schemeClr val="dk2"/>
                </a:solidFill>
              </a:defRPr>
            </a:lvl3pPr>
            <a:lvl4pPr indent="-317500" lvl="3" marL="1828800">
              <a:lnSpc>
                <a:spcPct val="115000"/>
              </a:lnSpc>
              <a:spcBef>
                <a:spcPts val="1600"/>
              </a:spcBef>
              <a:spcAft>
                <a:spcPts val="0"/>
              </a:spcAft>
              <a:buClr>
                <a:schemeClr val="dk2"/>
              </a:buClr>
              <a:buSzPts val="1400"/>
              <a:buChar char="●"/>
              <a:defRPr sz="1400">
                <a:solidFill>
                  <a:schemeClr val="dk2"/>
                </a:solidFill>
              </a:defRPr>
            </a:lvl4pPr>
            <a:lvl5pPr indent="-317500" lvl="4" marL="2286000">
              <a:lnSpc>
                <a:spcPct val="115000"/>
              </a:lnSpc>
              <a:spcBef>
                <a:spcPts val="1600"/>
              </a:spcBef>
              <a:spcAft>
                <a:spcPts val="0"/>
              </a:spcAft>
              <a:buClr>
                <a:schemeClr val="dk2"/>
              </a:buClr>
              <a:buSzPts val="1400"/>
              <a:buChar char="○"/>
              <a:defRPr sz="1400">
                <a:solidFill>
                  <a:schemeClr val="dk2"/>
                </a:solidFill>
              </a:defRPr>
            </a:lvl5pPr>
            <a:lvl6pPr indent="-317500" lvl="5" marL="2743200">
              <a:lnSpc>
                <a:spcPct val="115000"/>
              </a:lnSpc>
              <a:spcBef>
                <a:spcPts val="1600"/>
              </a:spcBef>
              <a:spcAft>
                <a:spcPts val="0"/>
              </a:spcAft>
              <a:buClr>
                <a:schemeClr val="dk2"/>
              </a:buClr>
              <a:buSzPts val="1400"/>
              <a:buChar char="■"/>
              <a:defRPr sz="1400">
                <a:solidFill>
                  <a:schemeClr val="dk2"/>
                </a:solidFill>
              </a:defRPr>
            </a:lvl6pPr>
            <a:lvl7pPr indent="-317500" lvl="6" marL="3200400">
              <a:lnSpc>
                <a:spcPct val="115000"/>
              </a:lnSpc>
              <a:spcBef>
                <a:spcPts val="1600"/>
              </a:spcBef>
              <a:spcAft>
                <a:spcPts val="0"/>
              </a:spcAft>
              <a:buClr>
                <a:schemeClr val="dk2"/>
              </a:buClr>
              <a:buSzPts val="1400"/>
              <a:buChar char="●"/>
              <a:defRPr sz="1400">
                <a:solidFill>
                  <a:schemeClr val="dk2"/>
                </a:solidFill>
              </a:defRPr>
            </a:lvl7pPr>
            <a:lvl8pPr indent="-317500" lvl="7" marL="3657600">
              <a:lnSpc>
                <a:spcPct val="115000"/>
              </a:lnSpc>
              <a:spcBef>
                <a:spcPts val="1600"/>
              </a:spcBef>
              <a:spcAft>
                <a:spcPts val="0"/>
              </a:spcAft>
              <a:buClr>
                <a:schemeClr val="dk2"/>
              </a:buClr>
              <a:buSzPts val="1400"/>
              <a:buChar char="○"/>
              <a:defRPr sz="1400">
                <a:solidFill>
                  <a:schemeClr val="dk2"/>
                </a:solidFill>
              </a:defRPr>
            </a:lvl8pPr>
            <a:lvl9pPr indent="-317500" lvl="8" marL="4114800">
              <a:lnSpc>
                <a:spcPct val="115000"/>
              </a:lnSpc>
              <a:spcBef>
                <a:spcPts val="1600"/>
              </a:spcBef>
              <a:spcAft>
                <a:spcPts val="1600"/>
              </a:spcAft>
              <a:buClr>
                <a:schemeClr val="dk2"/>
              </a:buClr>
              <a:buSzPts val="1400"/>
              <a:buChar char="■"/>
              <a:defRPr sz="1400">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2475" lIns="92475" spcFirstLastPara="1" rIns="92475" wrap="square" tIns="9247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xml"/><Relationship Id="rId3" Type="http://schemas.openxmlformats.org/officeDocument/2006/relationships/image" Target="../media/image2.jp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6.png"/><Relationship Id="rId4" Type="http://schemas.openxmlformats.org/officeDocument/2006/relationships/image" Target="../media/image8.png"/><Relationship Id="rId9" Type="http://schemas.openxmlformats.org/officeDocument/2006/relationships/image" Target="../media/image1.png"/><Relationship Id="rId5" Type="http://schemas.openxmlformats.org/officeDocument/2006/relationships/image" Target="../media/image5.png"/><Relationship Id="rId6" Type="http://schemas.openxmlformats.org/officeDocument/2006/relationships/image" Target="../media/image7.png"/><Relationship Id="rId7" Type="http://schemas.openxmlformats.org/officeDocument/2006/relationships/hyperlink" Target="http://www.quicksand.co.in" TargetMode="External"/><Relationship Id="rId8" Type="http://schemas.openxmlformats.org/officeDocument/2006/relationships/image" Target="../media/image2.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2.jpg"/><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2.jpg"/><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2.jpg"/><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2.jpg"/><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2.jpg"/><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 Id="rId3" Type="http://schemas.openxmlformats.org/officeDocument/2006/relationships/image" Target="../media/image2.jpg"/><Relationship Id="rId4"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 Id="rId3" Type="http://schemas.openxmlformats.org/officeDocument/2006/relationships/image" Target="../media/image2.jpg"/><Relationship Id="rId4"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 Id="rId3" Type="http://schemas.openxmlformats.org/officeDocument/2006/relationships/image" Target="../media/image2.jpg"/><Relationship Id="rId4" Type="http://schemas.openxmlformats.org/officeDocument/2006/relationships/image" Target="../media/image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 Id="rId3" Type="http://schemas.openxmlformats.org/officeDocument/2006/relationships/image" Target="../media/image2.jp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image" Target="../media/image2.jpg"/><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 Id="rId3" Type="http://schemas.openxmlformats.org/officeDocument/2006/relationships/image" Target="../media/image2.jpg"/><Relationship Id="rId4" Type="http://schemas.openxmlformats.org/officeDocument/2006/relationships/image" Target="../media/image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 Id="rId3" Type="http://schemas.openxmlformats.org/officeDocument/2006/relationships/image" Target="../media/image2.jpg"/><Relationship Id="rId4" Type="http://schemas.openxmlformats.org/officeDocument/2006/relationships/image" Target="../media/image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 Id="rId3" Type="http://schemas.openxmlformats.org/officeDocument/2006/relationships/image" Target="../media/image2.jpg"/><Relationship Id="rId4" Type="http://schemas.openxmlformats.org/officeDocument/2006/relationships/image" Target="../media/image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3.xml"/><Relationship Id="rId3" Type="http://schemas.openxmlformats.org/officeDocument/2006/relationships/image" Target="../media/image2.jpg"/><Relationship Id="rId4" Type="http://schemas.openxmlformats.org/officeDocument/2006/relationships/image" Target="../media/image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 Id="rId3" Type="http://schemas.openxmlformats.org/officeDocument/2006/relationships/image" Target="../media/image2.jpg"/><Relationship Id="rId4" Type="http://schemas.openxmlformats.org/officeDocument/2006/relationships/image" Target="../media/image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 Id="rId3" Type="http://schemas.openxmlformats.org/officeDocument/2006/relationships/image" Target="../media/image2.jpg"/><Relationship Id="rId4" Type="http://schemas.openxmlformats.org/officeDocument/2006/relationships/image" Target="../media/image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 Id="rId3" Type="http://schemas.openxmlformats.org/officeDocument/2006/relationships/image" Target="../media/image2.jpg"/><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image" Target="../media/image2.jp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2.jp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4.png"/><Relationship Id="rId4" Type="http://schemas.openxmlformats.org/officeDocument/2006/relationships/hyperlink" Target="https://www.youtube.com/watch?v=izjhx17NuSE" TargetMode="External"/><Relationship Id="rId5" Type="http://schemas.openxmlformats.org/officeDocument/2006/relationships/hyperlink" Target="https://www.youtube.com/watch?v=izjhx17NuSE" TargetMode="External"/><Relationship Id="rId6" Type="http://schemas.openxmlformats.org/officeDocument/2006/relationships/image" Target="../media/image2.jpg"/><Relationship Id="rId7"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9.png"/><Relationship Id="rId4" Type="http://schemas.openxmlformats.org/officeDocument/2006/relationships/image" Target="../media/image2.jpg"/><Relationship Id="rId5"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2.jpg"/><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2.jpg"/><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3.png"/><Relationship Id="rId4" Type="http://schemas.openxmlformats.org/officeDocument/2006/relationships/image" Target="../media/image2.jpg"/><Relationship Id="rId5"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sp>
        <p:nvSpPr>
          <p:cNvPr id="54" name="Google Shape;54;p13"/>
          <p:cNvSpPr/>
          <p:nvPr/>
        </p:nvSpPr>
        <p:spPr>
          <a:xfrm>
            <a:off x="0" y="-200"/>
            <a:ext cx="9144000" cy="5143500"/>
          </a:xfrm>
          <a:prstGeom prst="rect">
            <a:avLst/>
          </a:prstGeom>
          <a:solidFill>
            <a:srgbClr val="3C78D8"/>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55" name="Google Shape;55;p13"/>
          <p:cNvSpPr txBox="1"/>
          <p:nvPr>
            <p:ph type="title"/>
          </p:nvPr>
        </p:nvSpPr>
        <p:spPr>
          <a:xfrm>
            <a:off x="391000" y="1988225"/>
            <a:ext cx="6733500" cy="7557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sz="1900"/>
          </a:p>
          <a:p>
            <a:pPr indent="0" lvl="0" marL="0" rtl="0" algn="l">
              <a:spcBef>
                <a:spcPts val="0"/>
              </a:spcBef>
              <a:spcAft>
                <a:spcPts val="0"/>
              </a:spcAft>
              <a:buNone/>
            </a:pPr>
            <a:r>
              <a:t/>
            </a:r>
            <a:endParaRPr sz="1900"/>
          </a:p>
          <a:p>
            <a:pPr indent="0" lvl="0" marL="0" rtl="0" algn="l">
              <a:spcBef>
                <a:spcPts val="0"/>
              </a:spcBef>
              <a:spcAft>
                <a:spcPts val="0"/>
              </a:spcAft>
              <a:buNone/>
            </a:pPr>
            <a:r>
              <a:t/>
            </a:r>
            <a:endParaRPr sz="1900"/>
          </a:p>
          <a:p>
            <a:pPr indent="0" lvl="0" marL="0" rtl="0" algn="l">
              <a:spcBef>
                <a:spcPts val="0"/>
              </a:spcBef>
              <a:spcAft>
                <a:spcPts val="0"/>
              </a:spcAft>
              <a:buNone/>
            </a:pPr>
            <a:r>
              <a:t/>
            </a:r>
            <a:endParaRPr sz="1900"/>
          </a:p>
          <a:p>
            <a:pPr indent="0" lvl="0" marL="0" rtl="0" algn="l">
              <a:spcBef>
                <a:spcPts val="0"/>
              </a:spcBef>
              <a:spcAft>
                <a:spcPts val="0"/>
              </a:spcAft>
              <a:buNone/>
            </a:pPr>
            <a:r>
              <a:t/>
            </a:r>
            <a:endParaRPr sz="1900"/>
          </a:p>
          <a:p>
            <a:pPr indent="0" lvl="0" marL="0" rtl="0" algn="l">
              <a:spcBef>
                <a:spcPts val="0"/>
              </a:spcBef>
              <a:spcAft>
                <a:spcPts val="0"/>
              </a:spcAft>
              <a:buNone/>
            </a:pPr>
            <a:r>
              <a:rPr b="1" lang="en" sz="4800">
                <a:solidFill>
                  <a:srgbClr val="FFFFFF"/>
                </a:solidFill>
                <a:latin typeface="IBM Plex Sans"/>
                <a:ea typeface="IBM Plex Sans"/>
                <a:cs typeface="IBM Plex Sans"/>
                <a:sym typeface="IBM Plex Sans"/>
              </a:rPr>
              <a:t>Introduction to HCD</a:t>
            </a:r>
            <a:endParaRPr sz="4800">
              <a:solidFill>
                <a:srgbClr val="FFFFFF"/>
              </a:solidFill>
            </a:endParaRPr>
          </a:p>
        </p:txBody>
      </p:sp>
      <p:sp>
        <p:nvSpPr>
          <p:cNvPr id="56" name="Google Shape;56;p13"/>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 name="Google Shape;57;p13"/>
          <p:cNvGrpSpPr/>
          <p:nvPr/>
        </p:nvGrpSpPr>
        <p:grpSpPr>
          <a:xfrm>
            <a:off x="7462201" y="4812275"/>
            <a:ext cx="1068403" cy="288299"/>
            <a:chOff x="7462201" y="4812275"/>
            <a:chExt cx="1068403" cy="288299"/>
          </a:xfrm>
        </p:grpSpPr>
        <p:pic>
          <p:nvPicPr>
            <p:cNvPr id="58" name="Google Shape;58;p13"/>
            <p:cNvPicPr preferRelativeResize="0"/>
            <p:nvPr/>
          </p:nvPicPr>
          <p:blipFill>
            <a:blip r:embed="rId3">
              <a:alphaModFix/>
            </a:blip>
            <a:stretch>
              <a:fillRect/>
            </a:stretch>
          </p:blipFill>
          <p:spPr>
            <a:xfrm>
              <a:off x="8195884" y="4812275"/>
              <a:ext cx="334720" cy="288299"/>
            </a:xfrm>
            <a:prstGeom prst="rect">
              <a:avLst/>
            </a:prstGeom>
            <a:noFill/>
            <a:ln>
              <a:noFill/>
            </a:ln>
          </p:spPr>
        </p:pic>
        <p:pic>
          <p:nvPicPr>
            <p:cNvPr id="59" name="Google Shape;59;p13"/>
            <p:cNvPicPr preferRelativeResize="0"/>
            <p:nvPr/>
          </p:nvPicPr>
          <p:blipFill>
            <a:blip r:embed="rId4">
              <a:alphaModFix/>
            </a:blip>
            <a:stretch>
              <a:fillRect/>
            </a:stretch>
          </p:blipFill>
          <p:spPr>
            <a:xfrm>
              <a:off x="7462201" y="4846024"/>
              <a:ext cx="645825" cy="225525"/>
            </a:xfrm>
            <a:prstGeom prst="rect">
              <a:avLst/>
            </a:prstGeom>
            <a:noFill/>
            <a:ln>
              <a:noFill/>
            </a:ln>
          </p:spPr>
        </p:pic>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4" name="Shape 174"/>
        <p:cNvGrpSpPr/>
        <p:nvPr/>
      </p:nvGrpSpPr>
      <p:grpSpPr>
        <a:xfrm>
          <a:off x="0" y="0"/>
          <a:ext cx="0" cy="0"/>
          <a:chOff x="0" y="0"/>
          <a:chExt cx="0" cy="0"/>
        </a:xfrm>
      </p:grpSpPr>
      <p:sp>
        <p:nvSpPr>
          <p:cNvPr id="175" name="Google Shape;175;p22"/>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2"/>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 </a:t>
            </a:r>
            <a:r>
              <a:rPr b="1" lang="en" sz="500">
                <a:solidFill>
                  <a:srgbClr val="3C78D8"/>
                </a:solidFill>
                <a:latin typeface="IBM Plex Sans"/>
                <a:ea typeface="IBM Plex Sans"/>
                <a:cs typeface="IBM Plex Sans"/>
                <a:sym typeface="IBM Plex Sans"/>
              </a:rPr>
              <a:t> </a:t>
            </a:r>
            <a:endParaRPr b="1" sz="500">
              <a:solidFill>
                <a:srgbClr val="3C78D8"/>
              </a:solidFill>
              <a:latin typeface="IBM Plex Sans"/>
              <a:ea typeface="IBM Plex Sans"/>
              <a:cs typeface="IBM Plex Sans"/>
              <a:sym typeface="IBM Plex Sans"/>
            </a:endParaRPr>
          </a:p>
        </p:txBody>
      </p:sp>
      <p:pic>
        <p:nvPicPr>
          <p:cNvPr id="177" name="Google Shape;177;p22"/>
          <p:cNvPicPr preferRelativeResize="0"/>
          <p:nvPr/>
        </p:nvPicPr>
        <p:blipFill rotWithShape="1">
          <a:blip r:embed="rId3">
            <a:alphaModFix/>
          </a:blip>
          <a:srcRect b="5042" l="0" r="0" t="0"/>
          <a:stretch/>
        </p:blipFill>
        <p:spPr>
          <a:xfrm>
            <a:off x="326379" y="1869475"/>
            <a:ext cx="1930275" cy="1374177"/>
          </a:xfrm>
          <a:prstGeom prst="rect">
            <a:avLst/>
          </a:prstGeom>
          <a:noFill/>
          <a:ln>
            <a:noFill/>
          </a:ln>
        </p:spPr>
      </p:pic>
      <p:pic>
        <p:nvPicPr>
          <p:cNvPr id="178" name="Google Shape;178;p22"/>
          <p:cNvPicPr preferRelativeResize="0"/>
          <p:nvPr/>
        </p:nvPicPr>
        <p:blipFill rotWithShape="1">
          <a:blip r:embed="rId4">
            <a:alphaModFix/>
          </a:blip>
          <a:srcRect b="4177" l="0" r="0" t="0"/>
          <a:stretch/>
        </p:blipFill>
        <p:spPr>
          <a:xfrm>
            <a:off x="2401369" y="1869475"/>
            <a:ext cx="2180371" cy="1374176"/>
          </a:xfrm>
          <a:prstGeom prst="rect">
            <a:avLst/>
          </a:prstGeom>
          <a:noFill/>
          <a:ln>
            <a:noFill/>
          </a:ln>
        </p:spPr>
      </p:pic>
      <p:pic>
        <p:nvPicPr>
          <p:cNvPr id="179" name="Google Shape;179;p22"/>
          <p:cNvPicPr preferRelativeResize="0"/>
          <p:nvPr/>
        </p:nvPicPr>
        <p:blipFill>
          <a:blip r:embed="rId5">
            <a:alphaModFix/>
          </a:blip>
          <a:stretch>
            <a:fillRect/>
          </a:stretch>
        </p:blipFill>
        <p:spPr>
          <a:xfrm>
            <a:off x="4722332" y="1854285"/>
            <a:ext cx="1930275" cy="1341200"/>
          </a:xfrm>
          <a:prstGeom prst="rect">
            <a:avLst/>
          </a:prstGeom>
          <a:noFill/>
          <a:ln>
            <a:noFill/>
          </a:ln>
        </p:spPr>
      </p:pic>
      <p:pic>
        <p:nvPicPr>
          <p:cNvPr id="180" name="Google Shape;180;p22"/>
          <p:cNvPicPr preferRelativeResize="0"/>
          <p:nvPr/>
        </p:nvPicPr>
        <p:blipFill>
          <a:blip r:embed="rId6">
            <a:alphaModFix/>
          </a:blip>
          <a:stretch>
            <a:fillRect/>
          </a:stretch>
        </p:blipFill>
        <p:spPr>
          <a:xfrm>
            <a:off x="6815950" y="1802403"/>
            <a:ext cx="2053151" cy="1418219"/>
          </a:xfrm>
          <a:prstGeom prst="rect">
            <a:avLst/>
          </a:prstGeom>
          <a:noFill/>
          <a:ln>
            <a:noFill/>
          </a:ln>
        </p:spPr>
      </p:pic>
      <p:sp>
        <p:nvSpPr>
          <p:cNvPr id="181" name="Google Shape;181;p22"/>
          <p:cNvSpPr txBox="1"/>
          <p:nvPr/>
        </p:nvSpPr>
        <p:spPr>
          <a:xfrm>
            <a:off x="7613575" y="3261575"/>
            <a:ext cx="1215600" cy="495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700" u="sng">
                <a:solidFill>
                  <a:srgbClr val="3C78D8"/>
                </a:solidFill>
                <a:latin typeface="IBM Plex Sans"/>
                <a:ea typeface="IBM Plex Sans"/>
                <a:cs typeface="IBM Plex Sans"/>
                <a:sym typeface="IBM Plex Sans"/>
                <a:hlinkClick r:id="rId7"/>
              </a:rPr>
              <a:t>www.quicksand.co.in</a:t>
            </a:r>
            <a:r>
              <a:rPr b="1" lang="en" sz="700">
                <a:solidFill>
                  <a:srgbClr val="3C78D8"/>
                </a:solidFill>
                <a:latin typeface="IBM Plex Sans"/>
                <a:ea typeface="IBM Plex Sans"/>
                <a:cs typeface="IBM Plex Sans"/>
                <a:sym typeface="IBM Plex Sans"/>
              </a:rPr>
              <a:t> </a:t>
            </a:r>
            <a:endParaRPr sz="700">
              <a:solidFill>
                <a:srgbClr val="3C78D8"/>
              </a:solidFill>
            </a:endParaRPr>
          </a:p>
        </p:txBody>
      </p:sp>
      <p:grpSp>
        <p:nvGrpSpPr>
          <p:cNvPr id="182" name="Google Shape;182;p22"/>
          <p:cNvGrpSpPr/>
          <p:nvPr/>
        </p:nvGrpSpPr>
        <p:grpSpPr>
          <a:xfrm>
            <a:off x="7462201" y="4812275"/>
            <a:ext cx="1068401" cy="288301"/>
            <a:chOff x="7462201" y="4812275"/>
            <a:chExt cx="1068401" cy="288301"/>
          </a:xfrm>
        </p:grpSpPr>
        <p:pic>
          <p:nvPicPr>
            <p:cNvPr id="183" name="Google Shape;183;p22"/>
            <p:cNvPicPr preferRelativeResize="0"/>
            <p:nvPr/>
          </p:nvPicPr>
          <p:blipFill>
            <a:blip r:embed="rId8">
              <a:alphaModFix/>
            </a:blip>
            <a:stretch>
              <a:fillRect/>
            </a:stretch>
          </p:blipFill>
          <p:spPr>
            <a:xfrm>
              <a:off x="8195884" y="4812275"/>
              <a:ext cx="334718" cy="288301"/>
            </a:xfrm>
            <a:prstGeom prst="rect">
              <a:avLst/>
            </a:prstGeom>
            <a:noFill/>
            <a:ln>
              <a:noFill/>
            </a:ln>
          </p:spPr>
        </p:pic>
        <p:pic>
          <p:nvPicPr>
            <p:cNvPr id="184" name="Google Shape;184;p22"/>
            <p:cNvPicPr preferRelativeResize="0"/>
            <p:nvPr/>
          </p:nvPicPr>
          <p:blipFill>
            <a:blip r:embed="rId9">
              <a:alphaModFix/>
            </a:blip>
            <a:stretch>
              <a:fillRect/>
            </a:stretch>
          </p:blipFill>
          <p:spPr>
            <a:xfrm>
              <a:off x="7462201" y="4846024"/>
              <a:ext cx="645825" cy="225525"/>
            </a:xfrm>
            <a:prstGeom prst="rect">
              <a:avLst/>
            </a:prstGeom>
            <a:noFill/>
            <a:ln>
              <a:noFill/>
            </a:ln>
          </p:spPr>
        </p:pic>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8" name="Shape 188"/>
        <p:cNvGrpSpPr/>
        <p:nvPr/>
      </p:nvGrpSpPr>
      <p:grpSpPr>
        <a:xfrm>
          <a:off x="0" y="0"/>
          <a:ext cx="0" cy="0"/>
          <a:chOff x="0" y="0"/>
          <a:chExt cx="0" cy="0"/>
        </a:xfrm>
      </p:grpSpPr>
      <p:sp>
        <p:nvSpPr>
          <p:cNvPr id="189" name="Google Shape;189;p23"/>
          <p:cNvSpPr txBox="1"/>
          <p:nvPr>
            <p:ph idx="1" type="body"/>
          </p:nvPr>
        </p:nvSpPr>
        <p:spPr>
          <a:xfrm>
            <a:off x="391000" y="650850"/>
            <a:ext cx="6139500" cy="873000"/>
          </a:xfrm>
          <a:prstGeom prst="rect">
            <a:avLst/>
          </a:prstGeom>
        </p:spPr>
        <p:txBody>
          <a:bodyPr anchorCtr="0" anchor="t" bIns="92475" lIns="92475" spcFirstLastPara="1" rIns="92475" wrap="square" tIns="92475">
            <a:noAutofit/>
          </a:bodyPr>
          <a:lstStyle/>
          <a:p>
            <a:pPr indent="0" lvl="0" marL="0" rtl="0" algn="l">
              <a:lnSpc>
                <a:spcPct val="100000"/>
              </a:lnSpc>
              <a:spcBef>
                <a:spcPts val="0"/>
              </a:spcBef>
              <a:spcAft>
                <a:spcPts val="0"/>
              </a:spcAft>
              <a:buNone/>
            </a:pPr>
            <a:r>
              <a:rPr b="1" lang="en" sz="3600">
                <a:solidFill>
                  <a:srgbClr val="000000"/>
                </a:solidFill>
                <a:latin typeface="IBM Plex Sans"/>
                <a:ea typeface="IBM Plex Sans"/>
                <a:cs typeface="IBM Plex Sans"/>
                <a:sym typeface="IBM Plex Sans"/>
              </a:rPr>
              <a:t>KINDS OF HCD PROJECTS</a:t>
            </a:r>
            <a:endParaRPr b="1" sz="3600">
              <a:solidFill>
                <a:srgbClr val="000000"/>
              </a:solidFill>
              <a:latin typeface="IBM Plex Sans"/>
              <a:ea typeface="IBM Plex Sans"/>
              <a:cs typeface="IBM Plex Sans"/>
              <a:sym typeface="IBM Plex Sans"/>
            </a:endParaRPr>
          </a:p>
          <a:p>
            <a:pPr indent="0" lvl="0" marL="0" rtl="0" algn="l">
              <a:lnSpc>
                <a:spcPct val="100000"/>
              </a:lnSpc>
              <a:spcBef>
                <a:spcPts val="0"/>
              </a:spcBef>
              <a:spcAft>
                <a:spcPts val="0"/>
              </a:spcAft>
              <a:buClr>
                <a:schemeClr val="dk1"/>
              </a:buClr>
              <a:buSzPts val="1100"/>
              <a:buFont typeface="Arial"/>
              <a:buNone/>
            </a:pPr>
            <a:r>
              <a:t/>
            </a:r>
            <a:endParaRPr b="1" sz="3600">
              <a:solidFill>
                <a:srgbClr val="000000"/>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sz="1400">
              <a:solidFill>
                <a:schemeClr val="dk1"/>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a:solidFill>
                <a:srgbClr val="000000"/>
              </a:solidFill>
              <a:latin typeface="IBM Plex Sans"/>
              <a:ea typeface="IBM Plex Sans"/>
              <a:cs typeface="IBM Plex Sans"/>
              <a:sym typeface="IBM Plex Sans"/>
            </a:endParaRPr>
          </a:p>
        </p:txBody>
      </p:sp>
      <p:sp>
        <p:nvSpPr>
          <p:cNvPr id="190" name="Google Shape;190;p23"/>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3"/>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 </a:t>
            </a:r>
            <a:r>
              <a:rPr b="1" lang="en" sz="500">
                <a:solidFill>
                  <a:srgbClr val="3C78D8"/>
                </a:solidFill>
                <a:latin typeface="IBM Plex Sans"/>
                <a:ea typeface="IBM Plex Sans"/>
                <a:cs typeface="IBM Plex Sans"/>
                <a:sym typeface="IBM Plex Sans"/>
              </a:rPr>
              <a:t> </a:t>
            </a:r>
            <a:endParaRPr b="1" sz="500">
              <a:solidFill>
                <a:srgbClr val="3C78D8"/>
              </a:solidFill>
              <a:latin typeface="IBM Plex Sans"/>
              <a:ea typeface="IBM Plex Sans"/>
              <a:cs typeface="IBM Plex Sans"/>
              <a:sym typeface="IBM Plex Sans"/>
            </a:endParaRPr>
          </a:p>
        </p:txBody>
      </p:sp>
      <p:sp>
        <p:nvSpPr>
          <p:cNvPr id="192" name="Google Shape;192;p23"/>
          <p:cNvSpPr txBox="1"/>
          <p:nvPr/>
        </p:nvSpPr>
        <p:spPr>
          <a:xfrm>
            <a:off x="520200" y="2559175"/>
            <a:ext cx="4797000" cy="371400"/>
          </a:xfrm>
          <a:prstGeom prst="rect">
            <a:avLst/>
          </a:prstGeom>
          <a:solidFill>
            <a:srgbClr val="000000"/>
          </a:solidFill>
          <a:ln>
            <a:noFill/>
          </a:ln>
        </p:spPr>
        <p:txBody>
          <a:bodyPr anchorCtr="0" anchor="ctr" bIns="119075" lIns="119075" spcFirstLastPara="1" rIns="119075" wrap="square" tIns="119075">
            <a:noAutofit/>
          </a:bodyPr>
          <a:lstStyle/>
          <a:p>
            <a:pPr indent="0" lvl="0" marL="0" marR="0" rtl="0" algn="l">
              <a:lnSpc>
                <a:spcPct val="100000"/>
              </a:lnSpc>
              <a:spcBef>
                <a:spcPts val="0"/>
              </a:spcBef>
              <a:spcAft>
                <a:spcPts val="0"/>
              </a:spcAft>
              <a:buClr>
                <a:srgbClr val="FFFFFF"/>
              </a:buClr>
              <a:buSzPts val="1700"/>
              <a:buFont typeface="Arial"/>
              <a:buNone/>
            </a:pPr>
            <a:r>
              <a:rPr b="1" lang="en" sz="1000">
                <a:solidFill>
                  <a:srgbClr val="FFFFFF"/>
                </a:solidFill>
                <a:latin typeface="IBM Plex Sans"/>
                <a:ea typeface="IBM Plex Sans"/>
                <a:cs typeface="IBM Plex Sans"/>
                <a:sym typeface="IBM Plex Sans"/>
              </a:rPr>
              <a:t>EXPLORATORY OR FOUNDATIONAL RESEARCH PROJECTS</a:t>
            </a:r>
            <a:endParaRPr b="1" sz="1000">
              <a:latin typeface="IBM Plex Sans"/>
              <a:ea typeface="IBM Plex Sans"/>
              <a:cs typeface="IBM Plex Sans"/>
              <a:sym typeface="IBM Plex Sans"/>
            </a:endParaRPr>
          </a:p>
        </p:txBody>
      </p:sp>
      <p:sp>
        <p:nvSpPr>
          <p:cNvPr id="193" name="Google Shape;193;p23"/>
          <p:cNvSpPr txBox="1"/>
          <p:nvPr/>
        </p:nvSpPr>
        <p:spPr>
          <a:xfrm>
            <a:off x="517219" y="3091647"/>
            <a:ext cx="6450600" cy="371400"/>
          </a:xfrm>
          <a:prstGeom prst="rect">
            <a:avLst/>
          </a:prstGeom>
          <a:solidFill>
            <a:srgbClr val="000000"/>
          </a:solidFill>
          <a:ln>
            <a:noFill/>
          </a:ln>
        </p:spPr>
        <p:txBody>
          <a:bodyPr anchorCtr="0" anchor="ctr" bIns="119075" lIns="119075" spcFirstLastPara="1" rIns="119075" wrap="square" tIns="119075">
            <a:noAutofit/>
          </a:bodyPr>
          <a:lstStyle/>
          <a:p>
            <a:pPr indent="0" lvl="0" marL="0" marR="0" rtl="0" algn="l">
              <a:lnSpc>
                <a:spcPct val="100000"/>
              </a:lnSpc>
              <a:spcBef>
                <a:spcPts val="0"/>
              </a:spcBef>
              <a:spcAft>
                <a:spcPts val="0"/>
              </a:spcAft>
              <a:buClr>
                <a:srgbClr val="FFFFFF"/>
              </a:buClr>
              <a:buSzPts val="1700"/>
              <a:buFont typeface="Arial"/>
              <a:buNone/>
            </a:pPr>
            <a:r>
              <a:rPr b="1" lang="en" sz="1000">
                <a:solidFill>
                  <a:srgbClr val="FFFFFF"/>
                </a:solidFill>
                <a:latin typeface="IBM Plex Sans"/>
                <a:ea typeface="IBM Plex Sans"/>
                <a:cs typeface="IBM Plex Sans"/>
                <a:sym typeface="IBM Plex Sans"/>
              </a:rPr>
              <a:t>CONCEPT GENERATION PROJECTS</a:t>
            </a:r>
            <a:endParaRPr b="1" sz="1000">
              <a:latin typeface="IBM Plex Sans"/>
              <a:ea typeface="IBM Plex Sans"/>
              <a:cs typeface="IBM Plex Sans"/>
              <a:sym typeface="IBM Plex Sans"/>
            </a:endParaRPr>
          </a:p>
        </p:txBody>
      </p:sp>
      <p:sp>
        <p:nvSpPr>
          <p:cNvPr id="194" name="Google Shape;194;p23"/>
          <p:cNvSpPr txBox="1"/>
          <p:nvPr/>
        </p:nvSpPr>
        <p:spPr>
          <a:xfrm>
            <a:off x="517219" y="3624119"/>
            <a:ext cx="8010600" cy="371400"/>
          </a:xfrm>
          <a:prstGeom prst="rect">
            <a:avLst/>
          </a:prstGeom>
          <a:solidFill>
            <a:srgbClr val="000000"/>
          </a:solidFill>
          <a:ln>
            <a:noFill/>
          </a:ln>
        </p:spPr>
        <p:txBody>
          <a:bodyPr anchorCtr="0" anchor="ctr" bIns="119075" lIns="119075" spcFirstLastPara="1" rIns="119075" wrap="square" tIns="119075">
            <a:noAutofit/>
          </a:bodyPr>
          <a:lstStyle/>
          <a:p>
            <a:pPr indent="0" lvl="0" marL="0" marR="0" rtl="0" algn="l">
              <a:lnSpc>
                <a:spcPct val="100000"/>
              </a:lnSpc>
              <a:spcBef>
                <a:spcPts val="0"/>
              </a:spcBef>
              <a:spcAft>
                <a:spcPts val="0"/>
              </a:spcAft>
              <a:buClr>
                <a:srgbClr val="FFFFFF"/>
              </a:buClr>
              <a:buSzPts val="1700"/>
              <a:buFont typeface="Arial"/>
              <a:buNone/>
            </a:pPr>
            <a:r>
              <a:rPr b="1" lang="en" sz="1000">
                <a:solidFill>
                  <a:srgbClr val="FFFFFF"/>
                </a:solidFill>
                <a:latin typeface="IBM Plex Sans"/>
                <a:ea typeface="IBM Plex Sans"/>
                <a:cs typeface="IBM Plex Sans"/>
                <a:sym typeface="IBM Plex Sans"/>
              </a:rPr>
              <a:t>USER CENTERED SOLUTION DEVELOPMENT PROJECTS</a:t>
            </a:r>
            <a:endParaRPr b="1" sz="1000">
              <a:latin typeface="IBM Plex Sans"/>
              <a:ea typeface="IBM Plex Sans"/>
              <a:cs typeface="IBM Plex Sans"/>
              <a:sym typeface="IBM Plex Sans"/>
            </a:endParaRPr>
          </a:p>
        </p:txBody>
      </p:sp>
      <p:sp>
        <p:nvSpPr>
          <p:cNvPr id="195" name="Google Shape;195;p23"/>
          <p:cNvSpPr txBox="1"/>
          <p:nvPr/>
        </p:nvSpPr>
        <p:spPr>
          <a:xfrm>
            <a:off x="520100" y="1865100"/>
            <a:ext cx="1490400" cy="495300"/>
          </a:xfrm>
          <a:prstGeom prst="rect">
            <a:avLst/>
          </a:prstGeom>
          <a:solidFill>
            <a:srgbClr val="3C78D8"/>
          </a:solidFill>
          <a:ln>
            <a:noFill/>
          </a:ln>
        </p:spPr>
        <p:txBody>
          <a:bodyPr anchorCtr="0" anchor="ctr" bIns="119075" lIns="119075" spcFirstLastPara="1" rIns="119075" wrap="square" tIns="119075">
            <a:noAutofit/>
          </a:bodyPr>
          <a:lstStyle/>
          <a:p>
            <a:pPr indent="0" lvl="0" marL="0" marR="0" rtl="0" algn="l">
              <a:lnSpc>
                <a:spcPct val="100000"/>
              </a:lnSpc>
              <a:spcBef>
                <a:spcPts val="0"/>
              </a:spcBef>
              <a:spcAft>
                <a:spcPts val="0"/>
              </a:spcAft>
              <a:buClr>
                <a:srgbClr val="FFFFFF"/>
              </a:buClr>
              <a:buSzPts val="1700"/>
              <a:buFont typeface="Arial"/>
              <a:buNone/>
            </a:pPr>
            <a:r>
              <a:rPr b="1" lang="en">
                <a:solidFill>
                  <a:srgbClr val="FFFFFF"/>
                </a:solidFill>
                <a:latin typeface="IBM Plex Sans"/>
                <a:ea typeface="IBM Plex Sans"/>
                <a:cs typeface="IBM Plex Sans"/>
                <a:sym typeface="IBM Plex Sans"/>
              </a:rPr>
              <a:t>FOUNDATION</a:t>
            </a:r>
            <a:endParaRPr b="1">
              <a:latin typeface="IBM Plex Sans"/>
              <a:ea typeface="IBM Plex Sans"/>
              <a:cs typeface="IBM Plex Sans"/>
              <a:sym typeface="IBM Plex Sans"/>
            </a:endParaRPr>
          </a:p>
        </p:txBody>
      </p:sp>
      <p:sp>
        <p:nvSpPr>
          <p:cNvPr id="196" name="Google Shape;196;p23"/>
          <p:cNvSpPr txBox="1"/>
          <p:nvPr/>
        </p:nvSpPr>
        <p:spPr>
          <a:xfrm>
            <a:off x="2173450" y="1865100"/>
            <a:ext cx="1490400" cy="495300"/>
          </a:xfrm>
          <a:prstGeom prst="rect">
            <a:avLst/>
          </a:prstGeom>
          <a:solidFill>
            <a:srgbClr val="3C78D8"/>
          </a:solidFill>
          <a:ln>
            <a:noFill/>
          </a:ln>
        </p:spPr>
        <p:txBody>
          <a:bodyPr anchorCtr="0" anchor="ctr" bIns="119075" lIns="119075" spcFirstLastPara="1" rIns="119075" wrap="square" tIns="119075">
            <a:noAutofit/>
          </a:bodyPr>
          <a:lstStyle/>
          <a:p>
            <a:pPr indent="0" lvl="0" marL="0" marR="0" rtl="0" algn="l">
              <a:lnSpc>
                <a:spcPct val="100000"/>
              </a:lnSpc>
              <a:spcBef>
                <a:spcPts val="0"/>
              </a:spcBef>
              <a:spcAft>
                <a:spcPts val="0"/>
              </a:spcAft>
              <a:buClr>
                <a:srgbClr val="FFFFFF"/>
              </a:buClr>
              <a:buSzPts val="1700"/>
              <a:buFont typeface="Arial"/>
              <a:buNone/>
            </a:pPr>
            <a:r>
              <a:rPr b="1" lang="en">
                <a:solidFill>
                  <a:srgbClr val="FFFFFF"/>
                </a:solidFill>
                <a:latin typeface="IBM Plex Sans"/>
                <a:ea typeface="IBM Plex Sans"/>
                <a:cs typeface="IBM Plex Sans"/>
                <a:sym typeface="IBM Plex Sans"/>
              </a:rPr>
              <a:t>DISCOVERY</a:t>
            </a:r>
            <a:endParaRPr b="1">
              <a:latin typeface="IBM Plex Sans"/>
              <a:ea typeface="IBM Plex Sans"/>
              <a:cs typeface="IBM Plex Sans"/>
              <a:sym typeface="IBM Plex Sans"/>
            </a:endParaRPr>
          </a:p>
        </p:txBody>
      </p:sp>
      <p:sp>
        <p:nvSpPr>
          <p:cNvPr id="197" name="Google Shape;197;p23"/>
          <p:cNvSpPr txBox="1"/>
          <p:nvPr/>
        </p:nvSpPr>
        <p:spPr>
          <a:xfrm>
            <a:off x="3826800" y="1865100"/>
            <a:ext cx="1490400" cy="495300"/>
          </a:xfrm>
          <a:prstGeom prst="rect">
            <a:avLst/>
          </a:prstGeom>
          <a:solidFill>
            <a:srgbClr val="3C78D8"/>
          </a:solidFill>
          <a:ln>
            <a:noFill/>
          </a:ln>
        </p:spPr>
        <p:txBody>
          <a:bodyPr anchorCtr="0" anchor="ctr" bIns="119075" lIns="119075" spcFirstLastPara="1" rIns="119075" wrap="square" tIns="119075">
            <a:noAutofit/>
          </a:bodyPr>
          <a:lstStyle/>
          <a:p>
            <a:pPr indent="0" lvl="0" marL="0" marR="0" rtl="0" algn="l">
              <a:lnSpc>
                <a:spcPct val="100000"/>
              </a:lnSpc>
              <a:spcBef>
                <a:spcPts val="0"/>
              </a:spcBef>
              <a:spcAft>
                <a:spcPts val="0"/>
              </a:spcAft>
              <a:buClr>
                <a:srgbClr val="FFFFFF"/>
              </a:buClr>
              <a:buSzPts val="1700"/>
              <a:buFont typeface="Arial"/>
              <a:buNone/>
            </a:pPr>
            <a:r>
              <a:rPr b="1" lang="en">
                <a:solidFill>
                  <a:srgbClr val="FFFFFF"/>
                </a:solidFill>
                <a:latin typeface="IBM Plex Sans"/>
                <a:ea typeface="IBM Plex Sans"/>
                <a:cs typeface="IBM Plex Sans"/>
                <a:sym typeface="IBM Plex Sans"/>
              </a:rPr>
              <a:t>DEFINE</a:t>
            </a:r>
            <a:endParaRPr b="1">
              <a:latin typeface="IBM Plex Sans"/>
              <a:ea typeface="IBM Plex Sans"/>
              <a:cs typeface="IBM Plex Sans"/>
              <a:sym typeface="IBM Plex Sans"/>
            </a:endParaRPr>
          </a:p>
        </p:txBody>
      </p:sp>
      <p:sp>
        <p:nvSpPr>
          <p:cNvPr id="198" name="Google Shape;198;p23"/>
          <p:cNvSpPr txBox="1"/>
          <p:nvPr/>
        </p:nvSpPr>
        <p:spPr>
          <a:xfrm>
            <a:off x="5480150" y="1865100"/>
            <a:ext cx="1490400" cy="495300"/>
          </a:xfrm>
          <a:prstGeom prst="rect">
            <a:avLst/>
          </a:prstGeom>
          <a:solidFill>
            <a:srgbClr val="3C78D8"/>
          </a:solidFill>
          <a:ln>
            <a:noFill/>
          </a:ln>
        </p:spPr>
        <p:txBody>
          <a:bodyPr anchorCtr="0" anchor="ctr" bIns="119075" lIns="119075" spcFirstLastPara="1" rIns="119075" wrap="square" tIns="119075">
            <a:noAutofit/>
          </a:bodyPr>
          <a:lstStyle/>
          <a:p>
            <a:pPr indent="0" lvl="0" marL="0" marR="0" rtl="0" algn="l">
              <a:lnSpc>
                <a:spcPct val="100000"/>
              </a:lnSpc>
              <a:spcBef>
                <a:spcPts val="0"/>
              </a:spcBef>
              <a:spcAft>
                <a:spcPts val="0"/>
              </a:spcAft>
              <a:buClr>
                <a:srgbClr val="FFFFFF"/>
              </a:buClr>
              <a:buSzPts val="1700"/>
              <a:buFont typeface="Arial"/>
              <a:buNone/>
            </a:pPr>
            <a:r>
              <a:rPr b="1" lang="en">
                <a:solidFill>
                  <a:srgbClr val="FFFFFF"/>
                </a:solidFill>
                <a:latin typeface="IBM Plex Sans"/>
                <a:ea typeface="IBM Plex Sans"/>
                <a:cs typeface="IBM Plex Sans"/>
                <a:sym typeface="IBM Plex Sans"/>
              </a:rPr>
              <a:t>IDEATION</a:t>
            </a:r>
            <a:endParaRPr b="1">
              <a:latin typeface="IBM Plex Sans"/>
              <a:ea typeface="IBM Plex Sans"/>
              <a:cs typeface="IBM Plex Sans"/>
              <a:sym typeface="IBM Plex Sans"/>
            </a:endParaRPr>
          </a:p>
        </p:txBody>
      </p:sp>
      <p:sp>
        <p:nvSpPr>
          <p:cNvPr id="199" name="Google Shape;199;p23"/>
          <p:cNvSpPr txBox="1"/>
          <p:nvPr/>
        </p:nvSpPr>
        <p:spPr>
          <a:xfrm>
            <a:off x="7133500" y="1865100"/>
            <a:ext cx="1490400" cy="495300"/>
          </a:xfrm>
          <a:prstGeom prst="rect">
            <a:avLst/>
          </a:prstGeom>
          <a:solidFill>
            <a:srgbClr val="3C78D8"/>
          </a:solidFill>
          <a:ln>
            <a:noFill/>
          </a:ln>
        </p:spPr>
        <p:txBody>
          <a:bodyPr anchorCtr="0" anchor="ctr" bIns="119075" lIns="119075" spcFirstLastPara="1" rIns="119075" wrap="square" tIns="119075">
            <a:noAutofit/>
          </a:bodyPr>
          <a:lstStyle/>
          <a:p>
            <a:pPr indent="0" lvl="0" marL="0" marR="0" rtl="0" algn="l">
              <a:lnSpc>
                <a:spcPct val="100000"/>
              </a:lnSpc>
              <a:spcBef>
                <a:spcPts val="0"/>
              </a:spcBef>
              <a:spcAft>
                <a:spcPts val="0"/>
              </a:spcAft>
              <a:buClr>
                <a:srgbClr val="FFFFFF"/>
              </a:buClr>
              <a:buSzPts val="1700"/>
              <a:buFont typeface="Arial"/>
              <a:buNone/>
            </a:pPr>
            <a:r>
              <a:rPr b="1" lang="en">
                <a:solidFill>
                  <a:srgbClr val="FFFFFF"/>
                </a:solidFill>
                <a:latin typeface="IBM Plex Sans"/>
                <a:ea typeface="IBM Plex Sans"/>
                <a:cs typeface="IBM Plex Sans"/>
                <a:sym typeface="IBM Plex Sans"/>
              </a:rPr>
              <a:t>PROTOTYPING</a:t>
            </a:r>
            <a:endParaRPr b="1">
              <a:latin typeface="IBM Plex Sans"/>
              <a:ea typeface="IBM Plex Sans"/>
              <a:cs typeface="IBM Plex Sans"/>
              <a:sym typeface="IBM Plex Sans"/>
            </a:endParaRPr>
          </a:p>
        </p:txBody>
      </p:sp>
      <p:grpSp>
        <p:nvGrpSpPr>
          <p:cNvPr id="200" name="Google Shape;200;p23"/>
          <p:cNvGrpSpPr/>
          <p:nvPr/>
        </p:nvGrpSpPr>
        <p:grpSpPr>
          <a:xfrm>
            <a:off x="7462201" y="4812275"/>
            <a:ext cx="1068401" cy="288301"/>
            <a:chOff x="7462201" y="4812275"/>
            <a:chExt cx="1068401" cy="288301"/>
          </a:xfrm>
        </p:grpSpPr>
        <p:pic>
          <p:nvPicPr>
            <p:cNvPr id="201" name="Google Shape;201;p23"/>
            <p:cNvPicPr preferRelativeResize="0"/>
            <p:nvPr/>
          </p:nvPicPr>
          <p:blipFill>
            <a:blip r:embed="rId3">
              <a:alphaModFix/>
            </a:blip>
            <a:stretch>
              <a:fillRect/>
            </a:stretch>
          </p:blipFill>
          <p:spPr>
            <a:xfrm>
              <a:off x="8195884" y="4812275"/>
              <a:ext cx="334718" cy="288301"/>
            </a:xfrm>
            <a:prstGeom prst="rect">
              <a:avLst/>
            </a:prstGeom>
            <a:noFill/>
            <a:ln>
              <a:noFill/>
            </a:ln>
          </p:spPr>
        </p:pic>
        <p:pic>
          <p:nvPicPr>
            <p:cNvPr id="202" name="Google Shape;202;p23"/>
            <p:cNvPicPr preferRelativeResize="0"/>
            <p:nvPr/>
          </p:nvPicPr>
          <p:blipFill>
            <a:blip r:embed="rId4">
              <a:alphaModFix/>
            </a:blip>
            <a:stretch>
              <a:fillRect/>
            </a:stretch>
          </p:blipFill>
          <p:spPr>
            <a:xfrm>
              <a:off x="7462201" y="4846024"/>
              <a:ext cx="645825" cy="225525"/>
            </a:xfrm>
            <a:prstGeom prst="rect">
              <a:avLst/>
            </a:prstGeom>
            <a:noFill/>
            <a:ln>
              <a:noFill/>
            </a:ln>
          </p:spPr>
        </p:pic>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6" name="Shape 206"/>
        <p:cNvGrpSpPr/>
        <p:nvPr/>
      </p:nvGrpSpPr>
      <p:grpSpPr>
        <a:xfrm>
          <a:off x="0" y="0"/>
          <a:ext cx="0" cy="0"/>
          <a:chOff x="0" y="0"/>
          <a:chExt cx="0" cy="0"/>
        </a:xfrm>
      </p:grpSpPr>
      <p:sp>
        <p:nvSpPr>
          <p:cNvPr id="207" name="Google Shape;207;p24"/>
          <p:cNvSpPr txBox="1"/>
          <p:nvPr>
            <p:ph idx="1" type="body"/>
          </p:nvPr>
        </p:nvSpPr>
        <p:spPr>
          <a:xfrm>
            <a:off x="362500" y="1365300"/>
            <a:ext cx="6130200" cy="2412900"/>
          </a:xfrm>
          <a:prstGeom prst="rect">
            <a:avLst/>
          </a:prstGeom>
        </p:spPr>
        <p:txBody>
          <a:bodyPr anchorCtr="0" anchor="t" bIns="92475" lIns="92475" spcFirstLastPara="1" rIns="92475" wrap="square" tIns="92475">
            <a:noAutofit/>
          </a:bodyPr>
          <a:lstStyle/>
          <a:p>
            <a:pPr indent="0" lvl="0" marL="0" rtl="0" algn="l">
              <a:lnSpc>
                <a:spcPct val="100000"/>
              </a:lnSpc>
              <a:spcBef>
                <a:spcPts val="0"/>
              </a:spcBef>
              <a:spcAft>
                <a:spcPts val="0"/>
              </a:spcAft>
              <a:buNone/>
            </a:pPr>
            <a:r>
              <a:rPr b="1" lang="en" sz="3600">
                <a:solidFill>
                  <a:srgbClr val="3C78D8"/>
                </a:solidFill>
                <a:latin typeface="IBM Plex Sans"/>
                <a:ea typeface="IBM Plex Sans"/>
                <a:cs typeface="IBM Plex Sans"/>
                <a:sym typeface="IBM Plex Sans"/>
              </a:rPr>
              <a:t>THE SPIRIT OF DESIGN THINKERS CAN BE SUMMARISED IN A FEW KEY QUALITIES.</a:t>
            </a:r>
            <a:endParaRPr b="1">
              <a:solidFill>
                <a:srgbClr val="3C78D8"/>
              </a:solidFill>
              <a:latin typeface="IBM Plex Sans"/>
              <a:ea typeface="IBM Plex Sans"/>
              <a:cs typeface="IBM Plex Sans"/>
              <a:sym typeface="IBM Plex Sans"/>
            </a:endParaRPr>
          </a:p>
        </p:txBody>
      </p:sp>
      <p:sp>
        <p:nvSpPr>
          <p:cNvPr id="208" name="Google Shape;208;p24"/>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9" name="Google Shape;209;p24"/>
          <p:cNvGrpSpPr/>
          <p:nvPr/>
        </p:nvGrpSpPr>
        <p:grpSpPr>
          <a:xfrm>
            <a:off x="7462201" y="4812275"/>
            <a:ext cx="1068401" cy="288301"/>
            <a:chOff x="7462201" y="4812275"/>
            <a:chExt cx="1068401" cy="288301"/>
          </a:xfrm>
        </p:grpSpPr>
        <p:pic>
          <p:nvPicPr>
            <p:cNvPr id="210" name="Google Shape;210;p24"/>
            <p:cNvPicPr preferRelativeResize="0"/>
            <p:nvPr/>
          </p:nvPicPr>
          <p:blipFill>
            <a:blip r:embed="rId3">
              <a:alphaModFix/>
            </a:blip>
            <a:stretch>
              <a:fillRect/>
            </a:stretch>
          </p:blipFill>
          <p:spPr>
            <a:xfrm>
              <a:off x="8195884" y="4812275"/>
              <a:ext cx="334718" cy="288301"/>
            </a:xfrm>
            <a:prstGeom prst="rect">
              <a:avLst/>
            </a:prstGeom>
            <a:noFill/>
            <a:ln>
              <a:noFill/>
            </a:ln>
          </p:spPr>
        </p:pic>
        <p:pic>
          <p:nvPicPr>
            <p:cNvPr id="211" name="Google Shape;211;p24"/>
            <p:cNvPicPr preferRelativeResize="0"/>
            <p:nvPr/>
          </p:nvPicPr>
          <p:blipFill>
            <a:blip r:embed="rId4">
              <a:alphaModFix/>
            </a:blip>
            <a:stretch>
              <a:fillRect/>
            </a:stretch>
          </p:blipFill>
          <p:spPr>
            <a:xfrm>
              <a:off x="7462201" y="4846024"/>
              <a:ext cx="645825" cy="225525"/>
            </a:xfrm>
            <a:prstGeom prst="rect">
              <a:avLst/>
            </a:prstGeom>
            <a:noFill/>
            <a:ln>
              <a:noFill/>
            </a:ln>
          </p:spPr>
        </p:pic>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5" name="Shape 215"/>
        <p:cNvGrpSpPr/>
        <p:nvPr/>
      </p:nvGrpSpPr>
      <p:grpSpPr>
        <a:xfrm>
          <a:off x="0" y="0"/>
          <a:ext cx="0" cy="0"/>
          <a:chOff x="0" y="0"/>
          <a:chExt cx="0" cy="0"/>
        </a:xfrm>
      </p:grpSpPr>
      <p:sp>
        <p:nvSpPr>
          <p:cNvPr id="216" name="Google Shape;216;p25"/>
          <p:cNvSpPr/>
          <p:nvPr/>
        </p:nvSpPr>
        <p:spPr>
          <a:xfrm>
            <a:off x="0" y="-200"/>
            <a:ext cx="9144000" cy="5143500"/>
          </a:xfrm>
          <a:prstGeom prst="rect">
            <a:avLst/>
          </a:prstGeom>
          <a:solidFill>
            <a:srgbClr val="EFEFEF"/>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217" name="Google Shape;217;p25"/>
          <p:cNvSpPr txBox="1"/>
          <p:nvPr>
            <p:ph idx="1" type="body"/>
          </p:nvPr>
        </p:nvSpPr>
        <p:spPr>
          <a:xfrm>
            <a:off x="467200" y="1015075"/>
            <a:ext cx="5480700" cy="3043200"/>
          </a:xfrm>
          <a:prstGeom prst="rect">
            <a:avLst/>
          </a:prstGeom>
          <a:solidFill>
            <a:srgbClr val="3C78D8"/>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b="1" lang="en" sz="1400">
                <a:solidFill>
                  <a:schemeClr val="dk1"/>
                </a:solidFill>
                <a:latin typeface="IBM Plex Sans"/>
                <a:ea typeface="IBM Plex Sans"/>
                <a:cs typeface="IBM Plex Sans"/>
                <a:sym typeface="IBM Plex Sans"/>
              </a:rPr>
              <a:t>KEY QUALITIES OF DESIGN THINKERS | ONE</a:t>
            </a:r>
            <a:endParaRPr b="1" sz="14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4800">
                <a:solidFill>
                  <a:srgbClr val="FFFFFF"/>
                </a:solidFill>
                <a:latin typeface="IBM Plex Sans"/>
                <a:ea typeface="IBM Plex Sans"/>
                <a:cs typeface="IBM Plex Sans"/>
                <a:sym typeface="IBM Plex Sans"/>
              </a:rPr>
              <a:t>EMPATHY</a:t>
            </a:r>
            <a:endParaRPr b="1" sz="48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1800">
                <a:solidFill>
                  <a:schemeClr val="dk1"/>
                </a:solidFill>
                <a:latin typeface="IBM Plex Sans"/>
                <a:ea typeface="IBM Plex Sans"/>
                <a:cs typeface="IBM Plex Sans"/>
                <a:sym typeface="IBM Plex Sans"/>
              </a:rPr>
              <a:t>The quality of understanding someone’s joy, pain and anxieties without judging them. The commitment to making time and effort understand someone’s context first hand.</a:t>
            </a:r>
            <a:endParaRPr b="1" sz="1800">
              <a:solidFill>
                <a:schemeClr val="dk1"/>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a:solidFill>
                <a:srgbClr val="000000"/>
              </a:solidFill>
              <a:latin typeface="IBM Plex Sans"/>
              <a:ea typeface="IBM Plex Sans"/>
              <a:cs typeface="IBM Plex Sans"/>
              <a:sym typeface="IBM Plex Sans"/>
            </a:endParaRPr>
          </a:p>
        </p:txBody>
      </p:sp>
      <p:sp>
        <p:nvSpPr>
          <p:cNvPr id="218" name="Google Shape;218;p25"/>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5"/>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 </a:t>
            </a:r>
            <a:r>
              <a:rPr b="1" lang="en" sz="500">
                <a:solidFill>
                  <a:srgbClr val="3C78D8"/>
                </a:solidFill>
                <a:latin typeface="IBM Plex Sans"/>
                <a:ea typeface="IBM Plex Sans"/>
                <a:cs typeface="IBM Plex Sans"/>
                <a:sym typeface="IBM Plex Sans"/>
              </a:rPr>
              <a:t> </a:t>
            </a:r>
            <a:endParaRPr b="1" sz="500">
              <a:solidFill>
                <a:srgbClr val="3C78D8"/>
              </a:solidFill>
              <a:latin typeface="IBM Plex Sans"/>
              <a:ea typeface="IBM Plex Sans"/>
              <a:cs typeface="IBM Plex Sans"/>
              <a:sym typeface="IBM Plex Sans"/>
            </a:endParaRPr>
          </a:p>
        </p:txBody>
      </p:sp>
      <p:grpSp>
        <p:nvGrpSpPr>
          <p:cNvPr id="220" name="Google Shape;220;p25"/>
          <p:cNvGrpSpPr/>
          <p:nvPr/>
        </p:nvGrpSpPr>
        <p:grpSpPr>
          <a:xfrm>
            <a:off x="7462201" y="4812275"/>
            <a:ext cx="1068401" cy="288301"/>
            <a:chOff x="7462201" y="4812275"/>
            <a:chExt cx="1068401" cy="288301"/>
          </a:xfrm>
        </p:grpSpPr>
        <p:pic>
          <p:nvPicPr>
            <p:cNvPr id="221" name="Google Shape;221;p25"/>
            <p:cNvPicPr preferRelativeResize="0"/>
            <p:nvPr/>
          </p:nvPicPr>
          <p:blipFill>
            <a:blip r:embed="rId3">
              <a:alphaModFix/>
            </a:blip>
            <a:stretch>
              <a:fillRect/>
            </a:stretch>
          </p:blipFill>
          <p:spPr>
            <a:xfrm>
              <a:off x="8195884" y="4812275"/>
              <a:ext cx="334718" cy="288301"/>
            </a:xfrm>
            <a:prstGeom prst="rect">
              <a:avLst/>
            </a:prstGeom>
            <a:noFill/>
            <a:ln>
              <a:noFill/>
            </a:ln>
          </p:spPr>
        </p:pic>
        <p:pic>
          <p:nvPicPr>
            <p:cNvPr id="222" name="Google Shape;222;p25"/>
            <p:cNvPicPr preferRelativeResize="0"/>
            <p:nvPr/>
          </p:nvPicPr>
          <p:blipFill>
            <a:blip r:embed="rId4">
              <a:alphaModFix/>
            </a:blip>
            <a:stretch>
              <a:fillRect/>
            </a:stretch>
          </p:blipFill>
          <p:spPr>
            <a:xfrm>
              <a:off x="7462201" y="4846024"/>
              <a:ext cx="645825" cy="225525"/>
            </a:xfrm>
            <a:prstGeom prst="rect">
              <a:avLst/>
            </a:prstGeom>
            <a:noFill/>
            <a:ln>
              <a:noFill/>
            </a:ln>
          </p:spPr>
        </p:pic>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6" name="Shape 226"/>
        <p:cNvGrpSpPr/>
        <p:nvPr/>
      </p:nvGrpSpPr>
      <p:grpSpPr>
        <a:xfrm>
          <a:off x="0" y="0"/>
          <a:ext cx="0" cy="0"/>
          <a:chOff x="0" y="0"/>
          <a:chExt cx="0" cy="0"/>
        </a:xfrm>
      </p:grpSpPr>
      <p:sp>
        <p:nvSpPr>
          <p:cNvPr id="227" name="Google Shape;227;p26"/>
          <p:cNvSpPr/>
          <p:nvPr/>
        </p:nvSpPr>
        <p:spPr>
          <a:xfrm>
            <a:off x="0" y="-200"/>
            <a:ext cx="9144000" cy="5143500"/>
          </a:xfrm>
          <a:prstGeom prst="rect">
            <a:avLst/>
          </a:prstGeom>
          <a:solidFill>
            <a:srgbClr val="EFEFEF"/>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228" name="Google Shape;228;p26"/>
          <p:cNvSpPr txBox="1"/>
          <p:nvPr>
            <p:ph idx="1" type="body"/>
          </p:nvPr>
        </p:nvSpPr>
        <p:spPr>
          <a:xfrm>
            <a:off x="467200" y="1015075"/>
            <a:ext cx="5471400" cy="3043200"/>
          </a:xfrm>
          <a:prstGeom prst="rect">
            <a:avLst/>
          </a:prstGeom>
          <a:solidFill>
            <a:srgbClr val="3C78D8"/>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b="1" lang="en" sz="1400">
                <a:solidFill>
                  <a:schemeClr val="dk1"/>
                </a:solidFill>
                <a:latin typeface="IBM Plex Sans"/>
                <a:ea typeface="IBM Plex Sans"/>
                <a:cs typeface="IBM Plex Sans"/>
                <a:sym typeface="IBM Plex Sans"/>
              </a:rPr>
              <a:t>KEY QUALITIES OF DESIGN THINKERS</a:t>
            </a:r>
            <a:r>
              <a:rPr b="1" lang="en" sz="1400">
                <a:solidFill>
                  <a:schemeClr val="dk1"/>
                </a:solidFill>
                <a:latin typeface="IBM Plex Sans"/>
                <a:ea typeface="IBM Plex Sans"/>
                <a:cs typeface="IBM Plex Sans"/>
                <a:sym typeface="IBM Plex Sans"/>
              </a:rPr>
              <a:t> | TWO</a:t>
            </a:r>
            <a:endParaRPr b="1" sz="14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4800">
                <a:solidFill>
                  <a:srgbClr val="FFFFFF"/>
                </a:solidFill>
                <a:latin typeface="IBM Plex Sans"/>
                <a:ea typeface="IBM Plex Sans"/>
                <a:cs typeface="IBM Plex Sans"/>
                <a:sym typeface="IBM Plex Sans"/>
              </a:rPr>
              <a:t>SYSTEMS THINKING</a:t>
            </a:r>
            <a:endParaRPr b="1" sz="48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1800">
                <a:solidFill>
                  <a:schemeClr val="dk1"/>
                </a:solidFill>
                <a:latin typeface="IBM Plex Sans"/>
                <a:ea typeface="IBM Plex Sans"/>
                <a:cs typeface="IBM Plex Sans"/>
                <a:sym typeface="IBM Plex Sans"/>
              </a:rPr>
              <a:t>The quality of breaking down different  aspects of a problem or opportunity, and being able to see relationships and dependencies.</a:t>
            </a:r>
            <a:endParaRPr b="1" sz="18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b="1" sz="1800">
              <a:solidFill>
                <a:schemeClr val="dk1"/>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a:solidFill>
                <a:srgbClr val="000000"/>
              </a:solidFill>
              <a:latin typeface="IBM Plex Sans"/>
              <a:ea typeface="IBM Plex Sans"/>
              <a:cs typeface="IBM Plex Sans"/>
              <a:sym typeface="IBM Plex Sans"/>
            </a:endParaRPr>
          </a:p>
        </p:txBody>
      </p:sp>
      <p:sp>
        <p:nvSpPr>
          <p:cNvPr id="229" name="Google Shape;229;p26"/>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6"/>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 </a:t>
            </a:r>
            <a:r>
              <a:rPr b="1" lang="en" sz="500">
                <a:solidFill>
                  <a:srgbClr val="3C78D8"/>
                </a:solidFill>
                <a:latin typeface="IBM Plex Sans"/>
                <a:ea typeface="IBM Plex Sans"/>
                <a:cs typeface="IBM Plex Sans"/>
                <a:sym typeface="IBM Plex Sans"/>
              </a:rPr>
              <a:t> </a:t>
            </a:r>
            <a:endParaRPr b="1" sz="500">
              <a:solidFill>
                <a:srgbClr val="3C78D8"/>
              </a:solidFill>
              <a:latin typeface="IBM Plex Sans"/>
              <a:ea typeface="IBM Plex Sans"/>
              <a:cs typeface="IBM Plex Sans"/>
              <a:sym typeface="IBM Plex Sans"/>
            </a:endParaRPr>
          </a:p>
        </p:txBody>
      </p:sp>
      <p:grpSp>
        <p:nvGrpSpPr>
          <p:cNvPr id="231" name="Google Shape;231;p26"/>
          <p:cNvGrpSpPr/>
          <p:nvPr/>
        </p:nvGrpSpPr>
        <p:grpSpPr>
          <a:xfrm>
            <a:off x="7462201" y="4812275"/>
            <a:ext cx="1068401" cy="288301"/>
            <a:chOff x="7462201" y="4812275"/>
            <a:chExt cx="1068401" cy="288301"/>
          </a:xfrm>
        </p:grpSpPr>
        <p:pic>
          <p:nvPicPr>
            <p:cNvPr id="232" name="Google Shape;232;p26"/>
            <p:cNvPicPr preferRelativeResize="0"/>
            <p:nvPr/>
          </p:nvPicPr>
          <p:blipFill>
            <a:blip r:embed="rId3">
              <a:alphaModFix/>
            </a:blip>
            <a:stretch>
              <a:fillRect/>
            </a:stretch>
          </p:blipFill>
          <p:spPr>
            <a:xfrm>
              <a:off x="8195884" y="4812275"/>
              <a:ext cx="334718" cy="288301"/>
            </a:xfrm>
            <a:prstGeom prst="rect">
              <a:avLst/>
            </a:prstGeom>
            <a:noFill/>
            <a:ln>
              <a:noFill/>
            </a:ln>
          </p:spPr>
        </p:pic>
        <p:pic>
          <p:nvPicPr>
            <p:cNvPr id="233" name="Google Shape;233;p26"/>
            <p:cNvPicPr preferRelativeResize="0"/>
            <p:nvPr/>
          </p:nvPicPr>
          <p:blipFill>
            <a:blip r:embed="rId4">
              <a:alphaModFix/>
            </a:blip>
            <a:stretch>
              <a:fillRect/>
            </a:stretch>
          </p:blipFill>
          <p:spPr>
            <a:xfrm>
              <a:off x="7462201" y="4846024"/>
              <a:ext cx="645825" cy="225525"/>
            </a:xfrm>
            <a:prstGeom prst="rect">
              <a:avLst/>
            </a:prstGeom>
            <a:noFill/>
            <a:ln>
              <a:noFill/>
            </a:ln>
          </p:spPr>
        </p:pic>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7" name="Shape 237"/>
        <p:cNvGrpSpPr/>
        <p:nvPr/>
      </p:nvGrpSpPr>
      <p:grpSpPr>
        <a:xfrm>
          <a:off x="0" y="0"/>
          <a:ext cx="0" cy="0"/>
          <a:chOff x="0" y="0"/>
          <a:chExt cx="0" cy="0"/>
        </a:xfrm>
      </p:grpSpPr>
      <p:sp>
        <p:nvSpPr>
          <p:cNvPr id="238" name="Google Shape;238;p27"/>
          <p:cNvSpPr/>
          <p:nvPr/>
        </p:nvSpPr>
        <p:spPr>
          <a:xfrm>
            <a:off x="0" y="-200"/>
            <a:ext cx="9144000" cy="5143500"/>
          </a:xfrm>
          <a:prstGeom prst="rect">
            <a:avLst/>
          </a:prstGeom>
          <a:solidFill>
            <a:srgbClr val="EFEFEF"/>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239" name="Google Shape;239;p27"/>
          <p:cNvSpPr txBox="1"/>
          <p:nvPr>
            <p:ph idx="1" type="body"/>
          </p:nvPr>
        </p:nvSpPr>
        <p:spPr>
          <a:xfrm>
            <a:off x="467200" y="1015075"/>
            <a:ext cx="5471400" cy="3043200"/>
          </a:xfrm>
          <a:prstGeom prst="rect">
            <a:avLst/>
          </a:prstGeom>
          <a:solidFill>
            <a:srgbClr val="3C78D8"/>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b="1" lang="en" sz="1400">
                <a:solidFill>
                  <a:schemeClr val="dk1"/>
                </a:solidFill>
                <a:latin typeface="IBM Plex Sans"/>
                <a:ea typeface="IBM Plex Sans"/>
                <a:cs typeface="IBM Plex Sans"/>
                <a:sym typeface="IBM Plex Sans"/>
              </a:rPr>
              <a:t>KEY QUALITIES OF DESIGN THINKERS</a:t>
            </a:r>
            <a:r>
              <a:rPr b="1" lang="en" sz="1400">
                <a:solidFill>
                  <a:schemeClr val="dk1"/>
                </a:solidFill>
                <a:latin typeface="IBM Plex Sans"/>
                <a:ea typeface="IBM Plex Sans"/>
                <a:cs typeface="IBM Plex Sans"/>
                <a:sym typeface="IBM Plex Sans"/>
              </a:rPr>
              <a:t> | THREE</a:t>
            </a:r>
            <a:endParaRPr b="1" sz="14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4800">
                <a:solidFill>
                  <a:srgbClr val="FFFFFF"/>
                </a:solidFill>
                <a:latin typeface="IBM Plex Sans"/>
                <a:ea typeface="IBM Plex Sans"/>
                <a:cs typeface="IBM Plex Sans"/>
                <a:sym typeface="IBM Plex Sans"/>
              </a:rPr>
              <a:t>MAKING</a:t>
            </a:r>
            <a:endParaRPr b="1" sz="48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1800">
                <a:solidFill>
                  <a:schemeClr val="dk1"/>
                </a:solidFill>
                <a:latin typeface="IBM Plex Sans"/>
                <a:ea typeface="IBM Plex Sans"/>
                <a:cs typeface="IBM Plex Sans"/>
                <a:sym typeface="IBM Plex Sans"/>
              </a:rPr>
              <a:t>The quality of converting thoughts into ideas, ideas into blueprints, and blueprints into concrete plans and real world objects and experiences. </a:t>
            </a:r>
            <a:endParaRPr b="1" sz="18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b="1" sz="18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b="1" sz="1800">
              <a:solidFill>
                <a:schemeClr val="dk1"/>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a:solidFill>
                <a:srgbClr val="000000"/>
              </a:solidFill>
              <a:latin typeface="IBM Plex Sans"/>
              <a:ea typeface="IBM Plex Sans"/>
              <a:cs typeface="IBM Plex Sans"/>
              <a:sym typeface="IBM Plex Sans"/>
            </a:endParaRPr>
          </a:p>
        </p:txBody>
      </p:sp>
      <p:sp>
        <p:nvSpPr>
          <p:cNvPr id="240" name="Google Shape;240;p27"/>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7"/>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 </a:t>
            </a:r>
            <a:r>
              <a:rPr b="1" lang="en" sz="500">
                <a:solidFill>
                  <a:srgbClr val="3C78D8"/>
                </a:solidFill>
                <a:latin typeface="IBM Plex Sans"/>
                <a:ea typeface="IBM Plex Sans"/>
                <a:cs typeface="IBM Plex Sans"/>
                <a:sym typeface="IBM Plex Sans"/>
              </a:rPr>
              <a:t> </a:t>
            </a:r>
            <a:endParaRPr b="1" sz="500">
              <a:solidFill>
                <a:srgbClr val="3C78D8"/>
              </a:solidFill>
              <a:latin typeface="IBM Plex Sans"/>
              <a:ea typeface="IBM Plex Sans"/>
              <a:cs typeface="IBM Plex Sans"/>
              <a:sym typeface="IBM Plex Sans"/>
            </a:endParaRPr>
          </a:p>
        </p:txBody>
      </p:sp>
      <p:grpSp>
        <p:nvGrpSpPr>
          <p:cNvPr id="242" name="Google Shape;242;p27"/>
          <p:cNvGrpSpPr/>
          <p:nvPr/>
        </p:nvGrpSpPr>
        <p:grpSpPr>
          <a:xfrm>
            <a:off x="7462201" y="4812275"/>
            <a:ext cx="1068401" cy="288301"/>
            <a:chOff x="7462201" y="4812275"/>
            <a:chExt cx="1068401" cy="288301"/>
          </a:xfrm>
        </p:grpSpPr>
        <p:pic>
          <p:nvPicPr>
            <p:cNvPr id="243" name="Google Shape;243;p27"/>
            <p:cNvPicPr preferRelativeResize="0"/>
            <p:nvPr/>
          </p:nvPicPr>
          <p:blipFill>
            <a:blip r:embed="rId3">
              <a:alphaModFix/>
            </a:blip>
            <a:stretch>
              <a:fillRect/>
            </a:stretch>
          </p:blipFill>
          <p:spPr>
            <a:xfrm>
              <a:off x="8195884" y="4812275"/>
              <a:ext cx="334718" cy="288301"/>
            </a:xfrm>
            <a:prstGeom prst="rect">
              <a:avLst/>
            </a:prstGeom>
            <a:noFill/>
            <a:ln>
              <a:noFill/>
            </a:ln>
          </p:spPr>
        </p:pic>
        <p:pic>
          <p:nvPicPr>
            <p:cNvPr id="244" name="Google Shape;244;p27"/>
            <p:cNvPicPr preferRelativeResize="0"/>
            <p:nvPr/>
          </p:nvPicPr>
          <p:blipFill>
            <a:blip r:embed="rId4">
              <a:alphaModFix/>
            </a:blip>
            <a:stretch>
              <a:fillRect/>
            </a:stretch>
          </p:blipFill>
          <p:spPr>
            <a:xfrm>
              <a:off x="7462201" y="4846024"/>
              <a:ext cx="645825" cy="225525"/>
            </a:xfrm>
            <a:prstGeom prst="rect">
              <a:avLst/>
            </a:prstGeom>
            <a:noFill/>
            <a:ln>
              <a:noFill/>
            </a:ln>
          </p:spPr>
        </p:pic>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8" name="Shape 248"/>
        <p:cNvGrpSpPr/>
        <p:nvPr/>
      </p:nvGrpSpPr>
      <p:grpSpPr>
        <a:xfrm>
          <a:off x="0" y="0"/>
          <a:ext cx="0" cy="0"/>
          <a:chOff x="0" y="0"/>
          <a:chExt cx="0" cy="0"/>
        </a:xfrm>
      </p:grpSpPr>
      <p:sp>
        <p:nvSpPr>
          <p:cNvPr id="249" name="Google Shape;249;p28"/>
          <p:cNvSpPr/>
          <p:nvPr/>
        </p:nvSpPr>
        <p:spPr>
          <a:xfrm>
            <a:off x="0" y="-200"/>
            <a:ext cx="9144000" cy="5143500"/>
          </a:xfrm>
          <a:prstGeom prst="rect">
            <a:avLst/>
          </a:prstGeom>
          <a:solidFill>
            <a:srgbClr val="EFEFEF"/>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250" name="Google Shape;250;p28"/>
          <p:cNvSpPr txBox="1"/>
          <p:nvPr>
            <p:ph idx="1" type="body"/>
          </p:nvPr>
        </p:nvSpPr>
        <p:spPr>
          <a:xfrm>
            <a:off x="467200" y="1015075"/>
            <a:ext cx="5471400" cy="3043200"/>
          </a:xfrm>
          <a:prstGeom prst="rect">
            <a:avLst/>
          </a:prstGeom>
          <a:solidFill>
            <a:srgbClr val="3C78D8"/>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b="1" lang="en" sz="1400">
                <a:solidFill>
                  <a:schemeClr val="dk1"/>
                </a:solidFill>
                <a:latin typeface="IBM Plex Sans"/>
                <a:ea typeface="IBM Plex Sans"/>
                <a:cs typeface="IBM Plex Sans"/>
                <a:sym typeface="IBM Plex Sans"/>
              </a:rPr>
              <a:t>KEY QUALITIES OF DESIGN THINKERS</a:t>
            </a:r>
            <a:r>
              <a:rPr b="1" lang="en" sz="1400">
                <a:solidFill>
                  <a:schemeClr val="dk1"/>
                </a:solidFill>
                <a:latin typeface="IBM Plex Sans"/>
                <a:ea typeface="IBM Plex Sans"/>
                <a:cs typeface="IBM Plex Sans"/>
                <a:sym typeface="IBM Plex Sans"/>
              </a:rPr>
              <a:t> | FOUR</a:t>
            </a:r>
            <a:endParaRPr b="1" sz="14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4800">
                <a:solidFill>
                  <a:srgbClr val="FFFFFF"/>
                </a:solidFill>
                <a:latin typeface="IBM Plex Sans"/>
                <a:ea typeface="IBM Plex Sans"/>
                <a:cs typeface="IBM Plex Sans"/>
                <a:sym typeface="IBM Plex Sans"/>
              </a:rPr>
              <a:t>EXPERIENCE CENTERED</a:t>
            </a:r>
            <a:endParaRPr b="1" sz="48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1800">
                <a:solidFill>
                  <a:schemeClr val="dk1"/>
                </a:solidFill>
                <a:latin typeface="IBM Plex Sans"/>
                <a:ea typeface="IBM Plex Sans"/>
                <a:cs typeface="IBM Plex Sans"/>
                <a:sym typeface="IBM Plex Sans"/>
              </a:rPr>
              <a:t>The quality of breaking down different  aspects of a problem or opportunity, and being able to see relationships and dependencies.</a:t>
            </a:r>
            <a:endParaRPr b="1" sz="18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b="1" sz="1800">
              <a:solidFill>
                <a:schemeClr val="dk1"/>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a:solidFill>
                <a:srgbClr val="000000"/>
              </a:solidFill>
              <a:latin typeface="IBM Plex Sans"/>
              <a:ea typeface="IBM Plex Sans"/>
              <a:cs typeface="IBM Plex Sans"/>
              <a:sym typeface="IBM Plex Sans"/>
            </a:endParaRPr>
          </a:p>
        </p:txBody>
      </p:sp>
      <p:sp>
        <p:nvSpPr>
          <p:cNvPr id="251" name="Google Shape;251;p28"/>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8"/>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 </a:t>
            </a:r>
            <a:r>
              <a:rPr b="1" lang="en" sz="500">
                <a:solidFill>
                  <a:srgbClr val="3C78D8"/>
                </a:solidFill>
                <a:latin typeface="IBM Plex Sans"/>
                <a:ea typeface="IBM Plex Sans"/>
                <a:cs typeface="IBM Plex Sans"/>
                <a:sym typeface="IBM Plex Sans"/>
              </a:rPr>
              <a:t> </a:t>
            </a:r>
            <a:endParaRPr b="1" sz="500">
              <a:solidFill>
                <a:srgbClr val="3C78D8"/>
              </a:solidFill>
              <a:latin typeface="IBM Plex Sans"/>
              <a:ea typeface="IBM Plex Sans"/>
              <a:cs typeface="IBM Plex Sans"/>
              <a:sym typeface="IBM Plex Sans"/>
            </a:endParaRPr>
          </a:p>
        </p:txBody>
      </p:sp>
      <p:grpSp>
        <p:nvGrpSpPr>
          <p:cNvPr id="253" name="Google Shape;253;p28"/>
          <p:cNvGrpSpPr/>
          <p:nvPr/>
        </p:nvGrpSpPr>
        <p:grpSpPr>
          <a:xfrm>
            <a:off x="7462201" y="4812275"/>
            <a:ext cx="1068401" cy="288301"/>
            <a:chOff x="7462201" y="4812275"/>
            <a:chExt cx="1068401" cy="288301"/>
          </a:xfrm>
        </p:grpSpPr>
        <p:pic>
          <p:nvPicPr>
            <p:cNvPr id="254" name="Google Shape;254;p28"/>
            <p:cNvPicPr preferRelativeResize="0"/>
            <p:nvPr/>
          </p:nvPicPr>
          <p:blipFill>
            <a:blip r:embed="rId3">
              <a:alphaModFix/>
            </a:blip>
            <a:stretch>
              <a:fillRect/>
            </a:stretch>
          </p:blipFill>
          <p:spPr>
            <a:xfrm>
              <a:off x="8195884" y="4812275"/>
              <a:ext cx="334718" cy="288301"/>
            </a:xfrm>
            <a:prstGeom prst="rect">
              <a:avLst/>
            </a:prstGeom>
            <a:noFill/>
            <a:ln>
              <a:noFill/>
            </a:ln>
          </p:spPr>
        </p:pic>
        <p:pic>
          <p:nvPicPr>
            <p:cNvPr id="255" name="Google Shape;255;p28"/>
            <p:cNvPicPr preferRelativeResize="0"/>
            <p:nvPr/>
          </p:nvPicPr>
          <p:blipFill>
            <a:blip r:embed="rId4">
              <a:alphaModFix/>
            </a:blip>
            <a:stretch>
              <a:fillRect/>
            </a:stretch>
          </p:blipFill>
          <p:spPr>
            <a:xfrm>
              <a:off x="7462201" y="4846024"/>
              <a:ext cx="645825" cy="225525"/>
            </a:xfrm>
            <a:prstGeom prst="rect">
              <a:avLst/>
            </a:prstGeom>
            <a:noFill/>
            <a:ln>
              <a:noFill/>
            </a:ln>
          </p:spPr>
        </p:pic>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9" name="Shape 259"/>
        <p:cNvGrpSpPr/>
        <p:nvPr/>
      </p:nvGrpSpPr>
      <p:grpSpPr>
        <a:xfrm>
          <a:off x="0" y="0"/>
          <a:ext cx="0" cy="0"/>
          <a:chOff x="0" y="0"/>
          <a:chExt cx="0" cy="0"/>
        </a:xfrm>
      </p:grpSpPr>
      <p:sp>
        <p:nvSpPr>
          <p:cNvPr id="260" name="Google Shape;260;p29"/>
          <p:cNvSpPr/>
          <p:nvPr/>
        </p:nvSpPr>
        <p:spPr>
          <a:xfrm>
            <a:off x="0" y="-200"/>
            <a:ext cx="9144000" cy="5143500"/>
          </a:xfrm>
          <a:prstGeom prst="rect">
            <a:avLst/>
          </a:prstGeom>
          <a:solidFill>
            <a:srgbClr val="EFEFEF"/>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261" name="Google Shape;261;p29"/>
          <p:cNvSpPr txBox="1"/>
          <p:nvPr>
            <p:ph idx="1" type="body"/>
          </p:nvPr>
        </p:nvSpPr>
        <p:spPr>
          <a:xfrm>
            <a:off x="448675" y="1448550"/>
            <a:ext cx="5471400" cy="2246400"/>
          </a:xfrm>
          <a:prstGeom prst="rect">
            <a:avLst/>
          </a:prstGeom>
          <a:solidFill>
            <a:srgbClr val="3C78D8"/>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b="1" lang="en" sz="1400">
                <a:solidFill>
                  <a:schemeClr val="dk1"/>
                </a:solidFill>
                <a:latin typeface="IBM Plex Sans"/>
                <a:ea typeface="IBM Plex Sans"/>
                <a:cs typeface="IBM Plex Sans"/>
                <a:sym typeface="IBM Plex Sans"/>
              </a:rPr>
              <a:t>KEY QUALITIES OF DESIGN THINKERS</a:t>
            </a:r>
            <a:r>
              <a:rPr b="1" lang="en" sz="1400">
                <a:solidFill>
                  <a:schemeClr val="dk1"/>
                </a:solidFill>
                <a:latin typeface="IBM Plex Sans"/>
                <a:ea typeface="IBM Plex Sans"/>
                <a:cs typeface="IBM Plex Sans"/>
                <a:sym typeface="IBM Plex Sans"/>
              </a:rPr>
              <a:t> | FIVE</a:t>
            </a:r>
            <a:endParaRPr b="1" sz="14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4800">
                <a:solidFill>
                  <a:srgbClr val="FFFFFF"/>
                </a:solidFill>
                <a:latin typeface="IBM Plex Sans"/>
                <a:ea typeface="IBM Plex Sans"/>
                <a:cs typeface="IBM Plex Sans"/>
                <a:sym typeface="IBM Plex Sans"/>
              </a:rPr>
              <a:t>PARTICIPATORY</a:t>
            </a:r>
            <a:endParaRPr b="1" sz="48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1800">
                <a:solidFill>
                  <a:schemeClr val="dk1"/>
                </a:solidFill>
                <a:latin typeface="IBM Plex Sans"/>
                <a:ea typeface="IBM Plex Sans"/>
                <a:cs typeface="IBM Plex Sans"/>
                <a:sym typeface="IBM Plex Sans"/>
              </a:rPr>
              <a:t>The quality of including diverse opinions and skills in the process of identifying, building and assessing solutions. </a:t>
            </a:r>
            <a:endParaRPr b="1" sz="18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b="1" sz="18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b="1" sz="18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b="1" sz="1800">
              <a:solidFill>
                <a:schemeClr val="dk1"/>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a:solidFill>
                <a:srgbClr val="000000"/>
              </a:solidFill>
              <a:latin typeface="IBM Plex Sans"/>
              <a:ea typeface="IBM Plex Sans"/>
              <a:cs typeface="IBM Plex Sans"/>
              <a:sym typeface="IBM Plex Sans"/>
            </a:endParaRPr>
          </a:p>
        </p:txBody>
      </p:sp>
      <p:sp>
        <p:nvSpPr>
          <p:cNvPr id="262" name="Google Shape;262;p29"/>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9"/>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 </a:t>
            </a:r>
            <a:r>
              <a:rPr b="1" lang="en" sz="500">
                <a:solidFill>
                  <a:srgbClr val="3C78D8"/>
                </a:solidFill>
                <a:latin typeface="IBM Plex Sans"/>
                <a:ea typeface="IBM Plex Sans"/>
                <a:cs typeface="IBM Plex Sans"/>
                <a:sym typeface="IBM Plex Sans"/>
              </a:rPr>
              <a:t> </a:t>
            </a:r>
            <a:endParaRPr b="1" sz="500">
              <a:solidFill>
                <a:srgbClr val="3C78D8"/>
              </a:solidFill>
              <a:latin typeface="IBM Plex Sans"/>
              <a:ea typeface="IBM Plex Sans"/>
              <a:cs typeface="IBM Plex Sans"/>
              <a:sym typeface="IBM Plex Sans"/>
            </a:endParaRPr>
          </a:p>
        </p:txBody>
      </p:sp>
      <p:grpSp>
        <p:nvGrpSpPr>
          <p:cNvPr id="264" name="Google Shape;264;p29"/>
          <p:cNvGrpSpPr/>
          <p:nvPr/>
        </p:nvGrpSpPr>
        <p:grpSpPr>
          <a:xfrm>
            <a:off x="7462201" y="4812275"/>
            <a:ext cx="1068401" cy="288301"/>
            <a:chOff x="7462201" y="4812275"/>
            <a:chExt cx="1068401" cy="288301"/>
          </a:xfrm>
        </p:grpSpPr>
        <p:pic>
          <p:nvPicPr>
            <p:cNvPr id="265" name="Google Shape;265;p29"/>
            <p:cNvPicPr preferRelativeResize="0"/>
            <p:nvPr/>
          </p:nvPicPr>
          <p:blipFill>
            <a:blip r:embed="rId3">
              <a:alphaModFix/>
            </a:blip>
            <a:stretch>
              <a:fillRect/>
            </a:stretch>
          </p:blipFill>
          <p:spPr>
            <a:xfrm>
              <a:off x="8195884" y="4812275"/>
              <a:ext cx="334718" cy="288301"/>
            </a:xfrm>
            <a:prstGeom prst="rect">
              <a:avLst/>
            </a:prstGeom>
            <a:noFill/>
            <a:ln>
              <a:noFill/>
            </a:ln>
          </p:spPr>
        </p:pic>
        <p:pic>
          <p:nvPicPr>
            <p:cNvPr id="266" name="Google Shape;266;p29"/>
            <p:cNvPicPr preferRelativeResize="0"/>
            <p:nvPr/>
          </p:nvPicPr>
          <p:blipFill>
            <a:blip r:embed="rId4">
              <a:alphaModFix/>
            </a:blip>
            <a:stretch>
              <a:fillRect/>
            </a:stretch>
          </p:blipFill>
          <p:spPr>
            <a:xfrm>
              <a:off x="7462201" y="4846024"/>
              <a:ext cx="645825" cy="225525"/>
            </a:xfrm>
            <a:prstGeom prst="rect">
              <a:avLst/>
            </a:prstGeom>
            <a:noFill/>
            <a:ln>
              <a:noFill/>
            </a:ln>
          </p:spPr>
        </p:pic>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0" name="Shape 270"/>
        <p:cNvGrpSpPr/>
        <p:nvPr/>
      </p:nvGrpSpPr>
      <p:grpSpPr>
        <a:xfrm>
          <a:off x="0" y="0"/>
          <a:ext cx="0" cy="0"/>
          <a:chOff x="0" y="0"/>
          <a:chExt cx="0" cy="0"/>
        </a:xfrm>
      </p:grpSpPr>
      <p:sp>
        <p:nvSpPr>
          <p:cNvPr id="271" name="Google Shape;271;p30"/>
          <p:cNvSpPr/>
          <p:nvPr/>
        </p:nvSpPr>
        <p:spPr>
          <a:xfrm>
            <a:off x="0" y="-200"/>
            <a:ext cx="9144000" cy="5143500"/>
          </a:xfrm>
          <a:prstGeom prst="rect">
            <a:avLst/>
          </a:prstGeom>
          <a:solidFill>
            <a:srgbClr val="EFEFEF"/>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272" name="Google Shape;272;p30"/>
          <p:cNvSpPr txBox="1"/>
          <p:nvPr>
            <p:ph idx="1" type="body"/>
          </p:nvPr>
        </p:nvSpPr>
        <p:spPr>
          <a:xfrm>
            <a:off x="457943" y="1271550"/>
            <a:ext cx="5471400" cy="2600400"/>
          </a:xfrm>
          <a:prstGeom prst="rect">
            <a:avLst/>
          </a:prstGeom>
          <a:solidFill>
            <a:srgbClr val="3C78D8"/>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b="1" lang="en" sz="1400">
                <a:solidFill>
                  <a:schemeClr val="dk1"/>
                </a:solidFill>
                <a:latin typeface="IBM Plex Sans"/>
                <a:ea typeface="IBM Plex Sans"/>
                <a:cs typeface="IBM Plex Sans"/>
                <a:sym typeface="IBM Plex Sans"/>
              </a:rPr>
              <a:t>KEY QUALITIES OF DESIGN THINKERS</a:t>
            </a:r>
            <a:r>
              <a:rPr b="1" lang="en" sz="1400">
                <a:solidFill>
                  <a:schemeClr val="dk1"/>
                </a:solidFill>
                <a:latin typeface="IBM Plex Sans"/>
                <a:ea typeface="IBM Plex Sans"/>
                <a:cs typeface="IBM Plex Sans"/>
                <a:sym typeface="IBM Plex Sans"/>
              </a:rPr>
              <a:t> | SIX</a:t>
            </a:r>
            <a:endParaRPr b="1" sz="14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4800">
                <a:solidFill>
                  <a:srgbClr val="FFFFFF"/>
                </a:solidFill>
                <a:latin typeface="IBM Plex Sans"/>
                <a:ea typeface="IBM Plex Sans"/>
                <a:cs typeface="IBM Plex Sans"/>
                <a:sym typeface="IBM Plex Sans"/>
              </a:rPr>
              <a:t>ITERATIVE</a:t>
            </a:r>
            <a:endParaRPr b="1" sz="48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1800">
                <a:solidFill>
                  <a:schemeClr val="dk1"/>
                </a:solidFill>
                <a:latin typeface="IBM Plex Sans"/>
                <a:ea typeface="IBM Plex Sans"/>
                <a:cs typeface="IBM Plex Sans"/>
                <a:sym typeface="IBM Plex Sans"/>
              </a:rPr>
              <a:t>The quality of constantly improving solutions based on learning and insight accumulated at each stage. To embrace the spirit of experimentation and exploration.</a:t>
            </a:r>
            <a:endParaRPr b="1" sz="18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b="1" sz="18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b="1" sz="18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b="1" sz="18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b="1" sz="1800">
              <a:solidFill>
                <a:schemeClr val="dk1"/>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a:solidFill>
                <a:srgbClr val="000000"/>
              </a:solidFill>
              <a:latin typeface="IBM Plex Sans"/>
              <a:ea typeface="IBM Plex Sans"/>
              <a:cs typeface="IBM Plex Sans"/>
              <a:sym typeface="IBM Plex Sans"/>
            </a:endParaRPr>
          </a:p>
        </p:txBody>
      </p:sp>
      <p:sp>
        <p:nvSpPr>
          <p:cNvPr id="273" name="Google Shape;273;p30"/>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30"/>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 </a:t>
            </a:r>
            <a:r>
              <a:rPr b="1" lang="en" sz="500">
                <a:solidFill>
                  <a:srgbClr val="3C78D8"/>
                </a:solidFill>
                <a:latin typeface="IBM Plex Sans"/>
                <a:ea typeface="IBM Plex Sans"/>
                <a:cs typeface="IBM Plex Sans"/>
                <a:sym typeface="IBM Plex Sans"/>
              </a:rPr>
              <a:t> </a:t>
            </a:r>
            <a:endParaRPr b="1" sz="500">
              <a:solidFill>
                <a:srgbClr val="3C78D8"/>
              </a:solidFill>
              <a:latin typeface="IBM Plex Sans"/>
              <a:ea typeface="IBM Plex Sans"/>
              <a:cs typeface="IBM Plex Sans"/>
              <a:sym typeface="IBM Plex Sans"/>
            </a:endParaRPr>
          </a:p>
        </p:txBody>
      </p:sp>
      <p:grpSp>
        <p:nvGrpSpPr>
          <p:cNvPr id="275" name="Google Shape;275;p30"/>
          <p:cNvGrpSpPr/>
          <p:nvPr/>
        </p:nvGrpSpPr>
        <p:grpSpPr>
          <a:xfrm>
            <a:off x="7462201" y="4812275"/>
            <a:ext cx="1068401" cy="288301"/>
            <a:chOff x="7462201" y="4812275"/>
            <a:chExt cx="1068401" cy="288301"/>
          </a:xfrm>
        </p:grpSpPr>
        <p:pic>
          <p:nvPicPr>
            <p:cNvPr id="276" name="Google Shape;276;p30"/>
            <p:cNvPicPr preferRelativeResize="0"/>
            <p:nvPr/>
          </p:nvPicPr>
          <p:blipFill>
            <a:blip r:embed="rId3">
              <a:alphaModFix/>
            </a:blip>
            <a:stretch>
              <a:fillRect/>
            </a:stretch>
          </p:blipFill>
          <p:spPr>
            <a:xfrm>
              <a:off x="8195884" y="4812275"/>
              <a:ext cx="334718" cy="288301"/>
            </a:xfrm>
            <a:prstGeom prst="rect">
              <a:avLst/>
            </a:prstGeom>
            <a:noFill/>
            <a:ln>
              <a:noFill/>
            </a:ln>
          </p:spPr>
        </p:pic>
        <p:pic>
          <p:nvPicPr>
            <p:cNvPr id="277" name="Google Shape;277;p30"/>
            <p:cNvPicPr preferRelativeResize="0"/>
            <p:nvPr/>
          </p:nvPicPr>
          <p:blipFill>
            <a:blip r:embed="rId4">
              <a:alphaModFix/>
            </a:blip>
            <a:stretch>
              <a:fillRect/>
            </a:stretch>
          </p:blipFill>
          <p:spPr>
            <a:xfrm>
              <a:off x="7462201" y="4846024"/>
              <a:ext cx="645825" cy="225525"/>
            </a:xfrm>
            <a:prstGeom prst="rect">
              <a:avLst/>
            </a:prstGeom>
            <a:noFill/>
            <a:ln>
              <a:noFill/>
            </a:ln>
          </p:spPr>
        </p:pic>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1" name="Shape 281"/>
        <p:cNvGrpSpPr/>
        <p:nvPr/>
      </p:nvGrpSpPr>
      <p:grpSpPr>
        <a:xfrm>
          <a:off x="0" y="0"/>
          <a:ext cx="0" cy="0"/>
          <a:chOff x="0" y="0"/>
          <a:chExt cx="0" cy="0"/>
        </a:xfrm>
      </p:grpSpPr>
      <p:sp>
        <p:nvSpPr>
          <p:cNvPr id="282" name="Google Shape;282;p31"/>
          <p:cNvSpPr txBox="1"/>
          <p:nvPr>
            <p:ph idx="1" type="body"/>
          </p:nvPr>
        </p:nvSpPr>
        <p:spPr>
          <a:xfrm>
            <a:off x="391000" y="1331100"/>
            <a:ext cx="6596100" cy="2481300"/>
          </a:xfrm>
          <a:prstGeom prst="rect">
            <a:avLst/>
          </a:prstGeom>
        </p:spPr>
        <p:txBody>
          <a:bodyPr anchorCtr="0" anchor="t" bIns="92475" lIns="92475" spcFirstLastPara="1" rIns="92475" wrap="square" tIns="92475">
            <a:noAutofit/>
          </a:bodyPr>
          <a:lstStyle/>
          <a:p>
            <a:pPr indent="0" lvl="0" marL="0" rtl="0" algn="l">
              <a:lnSpc>
                <a:spcPct val="100000"/>
              </a:lnSpc>
              <a:spcBef>
                <a:spcPts val="0"/>
              </a:spcBef>
              <a:spcAft>
                <a:spcPts val="0"/>
              </a:spcAft>
              <a:buNone/>
            </a:pPr>
            <a:r>
              <a:rPr b="1" lang="en" sz="3600">
                <a:solidFill>
                  <a:srgbClr val="3C78D8"/>
                </a:solidFill>
                <a:latin typeface="IBM Plex Sans"/>
                <a:ea typeface="IBM Plex Sans"/>
                <a:cs typeface="IBM Plex Sans"/>
                <a:sym typeface="IBM Plex Sans"/>
              </a:rPr>
              <a:t>STARTUPS OFTEN FOLLOW DESIGN LED </a:t>
            </a:r>
            <a:r>
              <a:rPr b="1" lang="en" sz="3600">
                <a:solidFill>
                  <a:srgbClr val="3C78D8"/>
                </a:solidFill>
                <a:latin typeface="IBM Plex Sans"/>
                <a:ea typeface="IBM Plex Sans"/>
                <a:cs typeface="IBM Plex Sans"/>
                <a:sym typeface="IBM Plex Sans"/>
              </a:rPr>
              <a:t>PRACTICES BY DEFAULT</a:t>
            </a:r>
            <a:r>
              <a:rPr b="1" lang="en" sz="3600">
                <a:solidFill>
                  <a:srgbClr val="3C78D8"/>
                </a:solidFill>
                <a:latin typeface="IBM Plex Sans"/>
                <a:ea typeface="IBM Plex Sans"/>
                <a:cs typeface="IBM Plex Sans"/>
                <a:sym typeface="IBM Plex Sans"/>
              </a:rPr>
              <a:t>. </a:t>
            </a:r>
            <a:endParaRPr b="1" sz="3600">
              <a:solidFill>
                <a:srgbClr val="3C78D8"/>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sz="1400">
              <a:solidFill>
                <a:schemeClr val="dk1"/>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rPr b="1" lang="en" sz="1400">
                <a:solidFill>
                  <a:schemeClr val="dk1"/>
                </a:solidFill>
                <a:latin typeface="IBM Plex Sans"/>
                <a:ea typeface="IBM Plex Sans"/>
                <a:cs typeface="IBM Plex Sans"/>
                <a:sym typeface="IBM Plex Sans"/>
              </a:rPr>
              <a:t>THE REAL CHALLENGE IS SYSTEMISING AND </a:t>
            </a:r>
            <a:r>
              <a:rPr b="1" lang="en" sz="1400">
                <a:solidFill>
                  <a:schemeClr val="dk1"/>
                </a:solidFill>
                <a:latin typeface="IBM Plex Sans"/>
                <a:ea typeface="IBM Plex Sans"/>
                <a:cs typeface="IBM Plex Sans"/>
                <a:sym typeface="IBM Plex Sans"/>
              </a:rPr>
              <a:t>SUSTAINING</a:t>
            </a:r>
            <a:r>
              <a:rPr b="1" lang="en" sz="1400">
                <a:solidFill>
                  <a:schemeClr val="dk1"/>
                </a:solidFill>
                <a:latin typeface="IBM Plex Sans"/>
                <a:ea typeface="IBM Plex Sans"/>
                <a:cs typeface="IBM Plex Sans"/>
                <a:sym typeface="IBM Plex Sans"/>
              </a:rPr>
              <a:t> DESIGN LED PRACTICES AS TIME PASSES AND AS A SENSE OF NORMALCY SETS IN. </a:t>
            </a:r>
            <a:endParaRPr b="1" sz="1400">
              <a:solidFill>
                <a:srgbClr val="000000"/>
              </a:solidFill>
              <a:latin typeface="IBM Plex Sans"/>
              <a:ea typeface="IBM Plex Sans"/>
              <a:cs typeface="IBM Plex Sans"/>
              <a:sym typeface="IBM Plex Sans"/>
            </a:endParaRPr>
          </a:p>
        </p:txBody>
      </p:sp>
      <p:sp>
        <p:nvSpPr>
          <p:cNvPr id="283" name="Google Shape;283;p31"/>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31"/>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 </a:t>
            </a:r>
            <a:r>
              <a:rPr b="1" lang="en" sz="500">
                <a:solidFill>
                  <a:srgbClr val="3C78D8"/>
                </a:solidFill>
                <a:latin typeface="IBM Plex Sans"/>
                <a:ea typeface="IBM Plex Sans"/>
                <a:cs typeface="IBM Plex Sans"/>
                <a:sym typeface="IBM Plex Sans"/>
              </a:rPr>
              <a:t> </a:t>
            </a:r>
            <a:endParaRPr b="1" sz="500">
              <a:solidFill>
                <a:srgbClr val="3C78D8"/>
              </a:solidFill>
              <a:latin typeface="IBM Plex Sans"/>
              <a:ea typeface="IBM Plex Sans"/>
              <a:cs typeface="IBM Plex Sans"/>
              <a:sym typeface="IBM Plex Sans"/>
            </a:endParaRPr>
          </a:p>
        </p:txBody>
      </p:sp>
      <p:grpSp>
        <p:nvGrpSpPr>
          <p:cNvPr id="285" name="Google Shape;285;p31"/>
          <p:cNvGrpSpPr/>
          <p:nvPr/>
        </p:nvGrpSpPr>
        <p:grpSpPr>
          <a:xfrm>
            <a:off x="7462201" y="4812275"/>
            <a:ext cx="1068401" cy="288301"/>
            <a:chOff x="7462201" y="4812275"/>
            <a:chExt cx="1068401" cy="288301"/>
          </a:xfrm>
        </p:grpSpPr>
        <p:pic>
          <p:nvPicPr>
            <p:cNvPr id="286" name="Google Shape;286;p31"/>
            <p:cNvPicPr preferRelativeResize="0"/>
            <p:nvPr/>
          </p:nvPicPr>
          <p:blipFill>
            <a:blip r:embed="rId3">
              <a:alphaModFix/>
            </a:blip>
            <a:stretch>
              <a:fillRect/>
            </a:stretch>
          </p:blipFill>
          <p:spPr>
            <a:xfrm>
              <a:off x="8195884" y="4812275"/>
              <a:ext cx="334718" cy="288301"/>
            </a:xfrm>
            <a:prstGeom prst="rect">
              <a:avLst/>
            </a:prstGeom>
            <a:noFill/>
            <a:ln>
              <a:noFill/>
            </a:ln>
          </p:spPr>
        </p:pic>
        <p:pic>
          <p:nvPicPr>
            <p:cNvPr id="287" name="Google Shape;287;p31"/>
            <p:cNvPicPr preferRelativeResize="0"/>
            <p:nvPr/>
          </p:nvPicPr>
          <p:blipFill>
            <a:blip r:embed="rId4">
              <a:alphaModFix/>
            </a:blip>
            <a:stretch>
              <a:fillRect/>
            </a:stretch>
          </p:blipFill>
          <p:spPr>
            <a:xfrm>
              <a:off x="7462201" y="4846024"/>
              <a:ext cx="645825" cy="225525"/>
            </a:xfrm>
            <a:prstGeom prst="rect">
              <a:avLst/>
            </a:prstGeom>
            <a:noFill/>
            <a:ln>
              <a:noFill/>
            </a:ln>
          </p:spPr>
        </p:pic>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3" name="Shape 63"/>
        <p:cNvGrpSpPr/>
        <p:nvPr/>
      </p:nvGrpSpPr>
      <p:grpSpPr>
        <a:xfrm>
          <a:off x="0" y="0"/>
          <a:ext cx="0" cy="0"/>
          <a:chOff x="0" y="0"/>
          <a:chExt cx="0" cy="0"/>
        </a:xfrm>
      </p:grpSpPr>
      <p:sp>
        <p:nvSpPr>
          <p:cNvPr id="64" name="Google Shape;64;p14"/>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4"/>
          <p:cNvSpPr txBox="1"/>
          <p:nvPr/>
        </p:nvSpPr>
        <p:spPr>
          <a:xfrm>
            <a:off x="1177250" y="1647175"/>
            <a:ext cx="6840300" cy="2017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i="1" lang="en" sz="1800">
                <a:latin typeface="IBM Plex Sans"/>
                <a:ea typeface="IBM Plex Sans"/>
                <a:cs typeface="IBM Plex Sans"/>
                <a:sym typeface="IBM Plex Sans"/>
              </a:rPr>
              <a:t>HCD is redefining development by meeting people where they are and really taking their needs into account. When you let people participate in the design process, you often find that they have ingenious ideas about what would really help them.</a:t>
            </a:r>
            <a:endParaRPr b="1" i="1" sz="1800">
              <a:latin typeface="IBM Plex Sans"/>
              <a:ea typeface="IBM Plex Sans"/>
              <a:cs typeface="IBM Plex Sans"/>
              <a:sym typeface="IBM Plex Sans"/>
            </a:endParaRPr>
          </a:p>
          <a:p>
            <a:pPr indent="0" lvl="0" marL="0" rtl="0" algn="l">
              <a:lnSpc>
                <a:spcPct val="115000"/>
              </a:lnSpc>
              <a:spcBef>
                <a:spcPts val="0"/>
              </a:spcBef>
              <a:spcAft>
                <a:spcPts val="0"/>
              </a:spcAft>
              <a:buNone/>
            </a:pPr>
            <a:r>
              <a:t/>
            </a:r>
            <a:endParaRPr b="1" i="1">
              <a:solidFill>
                <a:srgbClr val="3C78D8"/>
              </a:solidFill>
              <a:latin typeface="IBM Plex Sans"/>
              <a:ea typeface="IBM Plex Sans"/>
              <a:cs typeface="IBM Plex Sans"/>
              <a:sym typeface="IBM Plex Sans"/>
            </a:endParaRPr>
          </a:p>
          <a:p>
            <a:pPr indent="0" lvl="0" marL="0" rtl="0" algn="l">
              <a:lnSpc>
                <a:spcPct val="115000"/>
              </a:lnSpc>
              <a:spcBef>
                <a:spcPts val="0"/>
              </a:spcBef>
              <a:spcAft>
                <a:spcPts val="0"/>
              </a:spcAft>
              <a:buNone/>
            </a:pPr>
            <a:r>
              <a:rPr lang="en">
                <a:solidFill>
                  <a:srgbClr val="3C78D8"/>
                </a:solidFill>
                <a:latin typeface="IBM Plex Sans"/>
                <a:ea typeface="IBM Plex Sans"/>
                <a:cs typeface="IBM Plex Sans"/>
                <a:sym typeface="IBM Plex Sans"/>
              </a:rPr>
              <a:t>- Melinda Gates, Co Founder – Bill &amp; Melinda Gates Foundation </a:t>
            </a:r>
            <a:endParaRPr>
              <a:solidFill>
                <a:srgbClr val="3C78D8"/>
              </a:solidFill>
              <a:latin typeface="IBM Plex Sans"/>
              <a:ea typeface="IBM Plex Sans"/>
              <a:cs typeface="IBM Plex Sans"/>
              <a:sym typeface="IBM Plex Sans"/>
            </a:endParaRPr>
          </a:p>
          <a:p>
            <a:pPr indent="0" lvl="0" marL="0" rtl="0" algn="l">
              <a:lnSpc>
                <a:spcPct val="115000"/>
              </a:lnSpc>
              <a:spcBef>
                <a:spcPts val="0"/>
              </a:spcBef>
              <a:spcAft>
                <a:spcPts val="0"/>
              </a:spcAft>
              <a:buNone/>
            </a:pPr>
            <a:r>
              <a:rPr b="1" i="1" lang="en">
                <a:solidFill>
                  <a:srgbClr val="3C78D8"/>
                </a:solidFill>
                <a:latin typeface="IBM Plex Sans"/>
                <a:ea typeface="IBM Plex Sans"/>
                <a:cs typeface="IBM Plex Sans"/>
                <a:sym typeface="IBM Plex Sans"/>
              </a:rPr>
              <a:t> </a:t>
            </a:r>
            <a:endParaRPr b="1" i="1">
              <a:solidFill>
                <a:srgbClr val="3C78D8"/>
              </a:solidFill>
              <a:latin typeface="IBM Plex Sans"/>
              <a:ea typeface="IBM Plex Sans"/>
              <a:cs typeface="IBM Plex Sans"/>
              <a:sym typeface="IBM Plex Sans"/>
            </a:endParaRPr>
          </a:p>
        </p:txBody>
      </p:sp>
      <p:grpSp>
        <p:nvGrpSpPr>
          <p:cNvPr id="66" name="Google Shape;66;p14"/>
          <p:cNvGrpSpPr/>
          <p:nvPr/>
        </p:nvGrpSpPr>
        <p:grpSpPr>
          <a:xfrm>
            <a:off x="7462201" y="4812275"/>
            <a:ext cx="1068401" cy="288301"/>
            <a:chOff x="7462201" y="4812275"/>
            <a:chExt cx="1068401" cy="288301"/>
          </a:xfrm>
        </p:grpSpPr>
        <p:pic>
          <p:nvPicPr>
            <p:cNvPr id="67" name="Google Shape;67;p14"/>
            <p:cNvPicPr preferRelativeResize="0"/>
            <p:nvPr/>
          </p:nvPicPr>
          <p:blipFill>
            <a:blip r:embed="rId3">
              <a:alphaModFix/>
            </a:blip>
            <a:stretch>
              <a:fillRect/>
            </a:stretch>
          </p:blipFill>
          <p:spPr>
            <a:xfrm>
              <a:off x="8195884" y="4812275"/>
              <a:ext cx="334718" cy="288301"/>
            </a:xfrm>
            <a:prstGeom prst="rect">
              <a:avLst/>
            </a:prstGeom>
            <a:noFill/>
            <a:ln>
              <a:noFill/>
            </a:ln>
          </p:spPr>
        </p:pic>
        <p:pic>
          <p:nvPicPr>
            <p:cNvPr id="68" name="Google Shape;68;p14"/>
            <p:cNvPicPr preferRelativeResize="0"/>
            <p:nvPr/>
          </p:nvPicPr>
          <p:blipFill>
            <a:blip r:embed="rId4">
              <a:alphaModFix/>
            </a:blip>
            <a:stretch>
              <a:fillRect/>
            </a:stretch>
          </p:blipFill>
          <p:spPr>
            <a:xfrm>
              <a:off x="7462201" y="4846024"/>
              <a:ext cx="645825" cy="225525"/>
            </a:xfrm>
            <a:prstGeom prst="rect">
              <a:avLst/>
            </a:prstGeom>
            <a:noFill/>
            <a:ln>
              <a:noFill/>
            </a:ln>
          </p:spPr>
        </p:pic>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1" name="Shape 291"/>
        <p:cNvGrpSpPr/>
        <p:nvPr/>
      </p:nvGrpSpPr>
      <p:grpSpPr>
        <a:xfrm>
          <a:off x="0" y="0"/>
          <a:ext cx="0" cy="0"/>
          <a:chOff x="0" y="0"/>
          <a:chExt cx="0" cy="0"/>
        </a:xfrm>
      </p:grpSpPr>
      <p:cxnSp>
        <p:nvCxnSpPr>
          <p:cNvPr id="292" name="Google Shape;292;p32"/>
          <p:cNvCxnSpPr/>
          <p:nvPr/>
        </p:nvCxnSpPr>
        <p:spPr>
          <a:xfrm>
            <a:off x="4578988" y="2082650"/>
            <a:ext cx="11400" cy="1767000"/>
          </a:xfrm>
          <a:prstGeom prst="straightConnector1">
            <a:avLst/>
          </a:prstGeom>
          <a:noFill/>
          <a:ln cap="flat" cmpd="sng" w="9525">
            <a:solidFill>
              <a:srgbClr val="3C78D8"/>
            </a:solidFill>
            <a:prstDash val="solid"/>
            <a:round/>
            <a:headEnd len="med" w="med" type="none"/>
            <a:tailEnd len="med" w="med" type="none"/>
          </a:ln>
        </p:spPr>
      </p:cxnSp>
      <p:sp>
        <p:nvSpPr>
          <p:cNvPr id="293" name="Google Shape;293;p32"/>
          <p:cNvSpPr txBox="1"/>
          <p:nvPr/>
        </p:nvSpPr>
        <p:spPr>
          <a:xfrm>
            <a:off x="451200" y="1157100"/>
            <a:ext cx="2796300" cy="2829300"/>
          </a:xfrm>
          <a:prstGeom prst="rect">
            <a:avLst/>
          </a:prstGeom>
          <a:solidFill>
            <a:srgbClr val="EFEFEF"/>
          </a:solidFill>
          <a:ln cap="flat" cmpd="sng" w="9525">
            <a:solidFill>
              <a:srgbClr val="4A86E8"/>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383536"/>
                </a:solidFill>
                <a:latin typeface="IBM Plex Sans"/>
                <a:ea typeface="IBM Plex Sans"/>
                <a:cs typeface="IBM Plex Sans"/>
                <a:sym typeface="IBM Plex Sans"/>
              </a:rPr>
              <a:t>C</a:t>
            </a:r>
            <a:r>
              <a:rPr b="1" lang="en" sz="1800">
                <a:solidFill>
                  <a:srgbClr val="383536"/>
                </a:solidFill>
                <a:latin typeface="IBM Plex Sans"/>
                <a:ea typeface="IBM Plex Sans"/>
                <a:cs typeface="IBM Plex Sans"/>
                <a:sym typeface="IBM Plex Sans"/>
              </a:rPr>
              <a:t>reate solutions </a:t>
            </a:r>
            <a:r>
              <a:rPr b="1" lang="en" sz="1800" u="sng">
                <a:solidFill>
                  <a:srgbClr val="383536"/>
                </a:solidFill>
                <a:latin typeface="IBM Plex Sans"/>
                <a:ea typeface="IBM Plex Sans"/>
                <a:cs typeface="IBM Plex Sans"/>
                <a:sym typeface="IBM Plex Sans"/>
              </a:rPr>
              <a:t>driven by feasibility and viability</a:t>
            </a:r>
            <a:r>
              <a:rPr b="1" lang="en" sz="1800">
                <a:solidFill>
                  <a:srgbClr val="383536"/>
                </a:solidFill>
                <a:latin typeface="IBM Plex Sans"/>
                <a:ea typeface="IBM Plex Sans"/>
                <a:cs typeface="IBM Plex Sans"/>
                <a:sym typeface="IBM Plex Sans"/>
              </a:rPr>
              <a:t> constraints. Desirability and user needs are looked through constraints.</a:t>
            </a:r>
            <a:endParaRPr b="1" sz="1800">
              <a:solidFill>
                <a:schemeClr val="dk1"/>
              </a:solidFill>
              <a:latin typeface="IBM Plex Sans"/>
              <a:ea typeface="IBM Plex Sans"/>
              <a:cs typeface="IBM Plex Sans"/>
              <a:sym typeface="IBM Plex Sans"/>
            </a:endParaRPr>
          </a:p>
          <a:p>
            <a:pPr indent="0" lvl="0" marL="0" rtl="0" algn="l">
              <a:spcBef>
                <a:spcPts val="0"/>
              </a:spcBef>
              <a:spcAft>
                <a:spcPts val="0"/>
              </a:spcAft>
              <a:buNone/>
            </a:pPr>
            <a:r>
              <a:t/>
            </a:r>
            <a:endParaRPr b="1" sz="1800">
              <a:solidFill>
                <a:srgbClr val="383536"/>
              </a:solidFill>
              <a:latin typeface="IBM Plex Sans"/>
              <a:ea typeface="IBM Plex Sans"/>
              <a:cs typeface="IBM Plex Sans"/>
              <a:sym typeface="IBM Plex Sans"/>
            </a:endParaRPr>
          </a:p>
          <a:p>
            <a:pPr indent="0" lvl="0" marL="0" rtl="0" algn="l">
              <a:spcBef>
                <a:spcPts val="0"/>
              </a:spcBef>
              <a:spcAft>
                <a:spcPts val="0"/>
              </a:spcAft>
              <a:buNone/>
            </a:pPr>
            <a:r>
              <a:t/>
            </a:r>
            <a:endParaRPr b="1" sz="1800">
              <a:solidFill>
                <a:srgbClr val="383536"/>
              </a:solidFill>
              <a:latin typeface="IBM Plex Sans"/>
              <a:ea typeface="IBM Plex Sans"/>
              <a:cs typeface="IBM Plex Sans"/>
              <a:sym typeface="IBM Plex Sans"/>
            </a:endParaRPr>
          </a:p>
          <a:p>
            <a:pPr indent="0" lvl="0" marL="0" rtl="0" algn="l">
              <a:spcBef>
                <a:spcPts val="0"/>
              </a:spcBef>
              <a:spcAft>
                <a:spcPts val="0"/>
              </a:spcAft>
              <a:buNone/>
            </a:pPr>
            <a:r>
              <a:t/>
            </a:r>
            <a:endParaRPr b="1" sz="1800">
              <a:solidFill>
                <a:srgbClr val="383536"/>
              </a:solidFill>
              <a:latin typeface="IBM Plex Sans"/>
              <a:ea typeface="IBM Plex Sans"/>
              <a:cs typeface="IBM Plex Sans"/>
              <a:sym typeface="IBM Plex Sans"/>
            </a:endParaRPr>
          </a:p>
        </p:txBody>
      </p:sp>
      <p:sp>
        <p:nvSpPr>
          <p:cNvPr id="294" name="Google Shape;294;p32"/>
          <p:cNvSpPr txBox="1"/>
          <p:nvPr/>
        </p:nvSpPr>
        <p:spPr>
          <a:xfrm>
            <a:off x="5896475" y="1157100"/>
            <a:ext cx="2796300" cy="28293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1800" u="sng">
                <a:solidFill>
                  <a:srgbClr val="3C78D8"/>
                </a:solidFill>
                <a:latin typeface="IBM Plex Sans"/>
                <a:ea typeface="IBM Plex Sans"/>
                <a:cs typeface="IBM Plex Sans"/>
                <a:sym typeface="IBM Plex Sans"/>
              </a:rPr>
              <a:t>F</a:t>
            </a:r>
            <a:r>
              <a:rPr b="1" lang="en" sz="1800" u="sng">
                <a:solidFill>
                  <a:srgbClr val="3C78D8"/>
                </a:solidFill>
                <a:latin typeface="IBM Plex Sans"/>
                <a:ea typeface="IBM Plex Sans"/>
                <a:cs typeface="IBM Plex Sans"/>
                <a:sym typeface="IBM Plex Sans"/>
              </a:rPr>
              <a:t>irst address the desirability and needs challenge</a:t>
            </a:r>
            <a:r>
              <a:rPr b="1" lang="en" sz="1800">
                <a:solidFill>
                  <a:srgbClr val="3C78D8"/>
                </a:solidFill>
                <a:latin typeface="IBM Plex Sans"/>
                <a:ea typeface="IBM Plex Sans"/>
                <a:cs typeface="IBM Plex Sans"/>
                <a:sym typeface="IBM Plex Sans"/>
              </a:rPr>
              <a:t>. Feasibility and viability work to meet the goals set.</a:t>
            </a:r>
            <a:endParaRPr b="1" sz="1800">
              <a:solidFill>
                <a:srgbClr val="3C78D8"/>
              </a:solidFill>
              <a:latin typeface="IBM Plex Sans"/>
              <a:ea typeface="IBM Plex Sans"/>
              <a:cs typeface="IBM Plex Sans"/>
              <a:sym typeface="IBM Plex Sans"/>
            </a:endParaRPr>
          </a:p>
          <a:p>
            <a:pPr indent="0" lvl="0" marL="0" rtl="0" algn="l">
              <a:spcBef>
                <a:spcPts val="0"/>
              </a:spcBef>
              <a:spcAft>
                <a:spcPts val="0"/>
              </a:spcAft>
              <a:buNone/>
            </a:pPr>
            <a:r>
              <a:t/>
            </a:r>
            <a:endParaRPr b="1" sz="1800">
              <a:solidFill>
                <a:srgbClr val="3C78D8"/>
              </a:solidFill>
              <a:latin typeface="IBM Plex Sans"/>
              <a:ea typeface="IBM Plex Sans"/>
              <a:cs typeface="IBM Plex Sans"/>
              <a:sym typeface="IBM Plex Sans"/>
            </a:endParaRPr>
          </a:p>
          <a:p>
            <a:pPr indent="0" lvl="0" marL="0" rtl="0" algn="l">
              <a:spcBef>
                <a:spcPts val="0"/>
              </a:spcBef>
              <a:spcAft>
                <a:spcPts val="0"/>
              </a:spcAft>
              <a:buNone/>
            </a:pPr>
            <a:r>
              <a:t/>
            </a:r>
            <a:endParaRPr b="1" sz="1800">
              <a:solidFill>
                <a:srgbClr val="3C78D8"/>
              </a:solidFill>
              <a:latin typeface="IBM Plex Sans"/>
              <a:ea typeface="IBM Plex Sans"/>
              <a:cs typeface="IBM Plex Sans"/>
              <a:sym typeface="IBM Plex Sans"/>
            </a:endParaRPr>
          </a:p>
          <a:p>
            <a:pPr indent="0" lvl="0" marL="0" rtl="0" algn="l">
              <a:spcBef>
                <a:spcPts val="0"/>
              </a:spcBef>
              <a:spcAft>
                <a:spcPts val="0"/>
              </a:spcAft>
              <a:buNone/>
            </a:pPr>
            <a:r>
              <a:t/>
            </a:r>
            <a:endParaRPr b="1" sz="1800">
              <a:solidFill>
                <a:srgbClr val="3C78D8"/>
              </a:solidFill>
              <a:latin typeface="IBM Plex Sans"/>
              <a:ea typeface="IBM Plex Sans"/>
              <a:cs typeface="IBM Plex Sans"/>
              <a:sym typeface="IBM Plex Sans"/>
            </a:endParaRPr>
          </a:p>
          <a:p>
            <a:pPr indent="0" lvl="0" marL="0" rtl="0" algn="l">
              <a:spcBef>
                <a:spcPts val="0"/>
              </a:spcBef>
              <a:spcAft>
                <a:spcPts val="0"/>
              </a:spcAft>
              <a:buNone/>
            </a:pPr>
            <a:r>
              <a:t/>
            </a:r>
            <a:endParaRPr b="1" sz="1800">
              <a:solidFill>
                <a:srgbClr val="3C78D8"/>
              </a:solidFill>
              <a:latin typeface="IBM Plex Sans"/>
              <a:ea typeface="IBM Plex Sans"/>
              <a:cs typeface="IBM Plex Sans"/>
              <a:sym typeface="IBM Plex Sans"/>
            </a:endParaRPr>
          </a:p>
        </p:txBody>
      </p:sp>
      <p:sp>
        <p:nvSpPr>
          <p:cNvPr id="295" name="Google Shape;295;p32"/>
          <p:cNvSpPr/>
          <p:nvPr/>
        </p:nvSpPr>
        <p:spPr>
          <a:xfrm>
            <a:off x="3297438" y="2210550"/>
            <a:ext cx="2549100" cy="112800"/>
          </a:xfrm>
          <a:prstGeom prst="leftRightArrow">
            <a:avLst>
              <a:gd fmla="val 50000" name="adj1"/>
              <a:gd fmla="val 161513" name="adj2"/>
            </a:avLst>
          </a:prstGeom>
          <a:solidFill>
            <a:srgbClr val="000000"/>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2"/>
          <p:cNvSpPr txBox="1"/>
          <p:nvPr>
            <p:ph type="title"/>
          </p:nvPr>
        </p:nvSpPr>
        <p:spPr>
          <a:xfrm>
            <a:off x="3653975" y="4145115"/>
            <a:ext cx="1880100" cy="519300"/>
          </a:xfrm>
          <a:prstGeom prst="rect">
            <a:avLst/>
          </a:prstGeom>
          <a:solidFill>
            <a:srgbClr val="FFFFFF"/>
          </a:solidFill>
        </p:spPr>
        <p:txBody>
          <a:bodyPr anchorCtr="0" anchor="b" bIns="92475" lIns="92475" spcFirstLastPara="1" rIns="92475" wrap="square" tIns="92475">
            <a:noAutofit/>
          </a:bodyPr>
          <a:lstStyle/>
          <a:p>
            <a:pPr indent="0" lvl="0" marL="0" rtl="0" algn="ctr">
              <a:spcBef>
                <a:spcPts val="0"/>
              </a:spcBef>
              <a:spcAft>
                <a:spcPts val="0"/>
              </a:spcAft>
              <a:buNone/>
            </a:pPr>
            <a:r>
              <a:t/>
            </a:r>
            <a:endParaRPr sz="6000">
              <a:solidFill>
                <a:srgbClr val="3C78D8"/>
              </a:solidFill>
            </a:endParaRPr>
          </a:p>
          <a:p>
            <a:pPr indent="0" lvl="0" marL="0" rtl="0" algn="ctr">
              <a:spcBef>
                <a:spcPts val="0"/>
              </a:spcBef>
              <a:spcAft>
                <a:spcPts val="0"/>
              </a:spcAft>
              <a:buNone/>
            </a:pPr>
            <a:r>
              <a:t/>
            </a:r>
            <a:endParaRPr sz="6000">
              <a:solidFill>
                <a:srgbClr val="3C78D8"/>
              </a:solidFill>
            </a:endParaRPr>
          </a:p>
          <a:p>
            <a:pPr indent="0" lvl="0" marL="0" rtl="0" algn="ctr">
              <a:spcBef>
                <a:spcPts val="0"/>
              </a:spcBef>
              <a:spcAft>
                <a:spcPts val="0"/>
              </a:spcAft>
              <a:buNone/>
            </a:pPr>
            <a:r>
              <a:t/>
            </a:r>
            <a:endParaRPr sz="6000">
              <a:solidFill>
                <a:srgbClr val="3C78D8"/>
              </a:solidFill>
            </a:endParaRPr>
          </a:p>
          <a:p>
            <a:pPr indent="0" lvl="0" marL="0" rtl="0" algn="ctr">
              <a:spcBef>
                <a:spcPts val="0"/>
              </a:spcBef>
              <a:spcAft>
                <a:spcPts val="0"/>
              </a:spcAft>
              <a:buNone/>
            </a:pPr>
            <a:r>
              <a:rPr b="1" lang="en" sz="6000">
                <a:solidFill>
                  <a:srgbClr val="3C78D8"/>
                </a:solidFill>
                <a:latin typeface="IBM Plex Sans"/>
                <a:ea typeface="IBM Plex Sans"/>
                <a:cs typeface="IBM Plex Sans"/>
                <a:sym typeface="IBM Plex Sans"/>
              </a:rPr>
              <a:t>?</a:t>
            </a:r>
            <a:endParaRPr b="1" sz="6000">
              <a:solidFill>
                <a:srgbClr val="3C78D8"/>
              </a:solidFill>
              <a:latin typeface="IBM Plex Sans"/>
              <a:ea typeface="IBM Plex Sans"/>
              <a:cs typeface="IBM Plex Sans"/>
              <a:sym typeface="IBM Plex Sans"/>
            </a:endParaRPr>
          </a:p>
        </p:txBody>
      </p:sp>
      <p:sp>
        <p:nvSpPr>
          <p:cNvPr id="297" name="Google Shape;297;p32"/>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32"/>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 </a:t>
            </a:r>
            <a:r>
              <a:rPr b="1" lang="en" sz="500">
                <a:solidFill>
                  <a:srgbClr val="3C78D8"/>
                </a:solidFill>
                <a:latin typeface="IBM Plex Sans"/>
                <a:ea typeface="IBM Plex Sans"/>
                <a:cs typeface="IBM Plex Sans"/>
                <a:sym typeface="IBM Plex Sans"/>
              </a:rPr>
              <a:t> </a:t>
            </a:r>
            <a:endParaRPr b="1" sz="500">
              <a:solidFill>
                <a:srgbClr val="3C78D8"/>
              </a:solidFill>
              <a:latin typeface="IBM Plex Sans"/>
              <a:ea typeface="IBM Plex Sans"/>
              <a:cs typeface="IBM Plex Sans"/>
              <a:sym typeface="IBM Plex Sans"/>
            </a:endParaRPr>
          </a:p>
        </p:txBody>
      </p:sp>
      <p:sp>
        <p:nvSpPr>
          <p:cNvPr id="299" name="Google Shape;299;p32"/>
          <p:cNvSpPr txBox="1"/>
          <p:nvPr/>
        </p:nvSpPr>
        <p:spPr>
          <a:xfrm>
            <a:off x="452932" y="784233"/>
            <a:ext cx="2796300" cy="37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rgbClr val="383536"/>
                </a:solidFill>
                <a:latin typeface="IBM Plex Sans"/>
                <a:ea typeface="IBM Plex Sans"/>
                <a:cs typeface="IBM Plex Sans"/>
                <a:sym typeface="IBM Plex Sans"/>
              </a:rPr>
              <a:t>Business as Norm Organisations</a:t>
            </a:r>
            <a:endParaRPr sz="1200"/>
          </a:p>
        </p:txBody>
      </p:sp>
      <p:sp>
        <p:nvSpPr>
          <p:cNvPr id="300" name="Google Shape;300;p32"/>
          <p:cNvSpPr txBox="1"/>
          <p:nvPr/>
        </p:nvSpPr>
        <p:spPr>
          <a:xfrm>
            <a:off x="5896475" y="784225"/>
            <a:ext cx="2796300" cy="37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rgbClr val="3C78D8"/>
                </a:solidFill>
                <a:latin typeface="IBM Plex Sans"/>
                <a:ea typeface="IBM Plex Sans"/>
                <a:cs typeface="IBM Plex Sans"/>
                <a:sym typeface="IBM Plex Sans"/>
              </a:rPr>
              <a:t>Design Led organisations </a:t>
            </a:r>
            <a:endParaRPr sz="1200"/>
          </a:p>
        </p:txBody>
      </p:sp>
      <p:grpSp>
        <p:nvGrpSpPr>
          <p:cNvPr id="301" name="Google Shape;301;p32"/>
          <p:cNvGrpSpPr/>
          <p:nvPr/>
        </p:nvGrpSpPr>
        <p:grpSpPr>
          <a:xfrm>
            <a:off x="7462201" y="4812275"/>
            <a:ext cx="1068401" cy="288301"/>
            <a:chOff x="7462201" y="4812275"/>
            <a:chExt cx="1068401" cy="288301"/>
          </a:xfrm>
        </p:grpSpPr>
        <p:pic>
          <p:nvPicPr>
            <p:cNvPr id="302" name="Google Shape;302;p32"/>
            <p:cNvPicPr preferRelativeResize="0"/>
            <p:nvPr/>
          </p:nvPicPr>
          <p:blipFill>
            <a:blip r:embed="rId3">
              <a:alphaModFix/>
            </a:blip>
            <a:stretch>
              <a:fillRect/>
            </a:stretch>
          </p:blipFill>
          <p:spPr>
            <a:xfrm>
              <a:off x="8195884" y="4812275"/>
              <a:ext cx="334718" cy="288301"/>
            </a:xfrm>
            <a:prstGeom prst="rect">
              <a:avLst/>
            </a:prstGeom>
            <a:noFill/>
            <a:ln>
              <a:noFill/>
            </a:ln>
          </p:spPr>
        </p:pic>
        <p:pic>
          <p:nvPicPr>
            <p:cNvPr id="303" name="Google Shape;303;p32"/>
            <p:cNvPicPr preferRelativeResize="0"/>
            <p:nvPr/>
          </p:nvPicPr>
          <p:blipFill>
            <a:blip r:embed="rId4">
              <a:alphaModFix/>
            </a:blip>
            <a:stretch>
              <a:fillRect/>
            </a:stretch>
          </p:blipFill>
          <p:spPr>
            <a:xfrm>
              <a:off x="7462201" y="4846024"/>
              <a:ext cx="645825" cy="225525"/>
            </a:xfrm>
            <a:prstGeom prst="rect">
              <a:avLst/>
            </a:prstGeom>
            <a:noFill/>
            <a:ln>
              <a:noFill/>
            </a:ln>
          </p:spPr>
        </p:pic>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7" name="Shape 307"/>
        <p:cNvGrpSpPr/>
        <p:nvPr/>
      </p:nvGrpSpPr>
      <p:grpSpPr>
        <a:xfrm>
          <a:off x="0" y="0"/>
          <a:ext cx="0" cy="0"/>
          <a:chOff x="0" y="0"/>
          <a:chExt cx="0" cy="0"/>
        </a:xfrm>
      </p:grpSpPr>
      <p:cxnSp>
        <p:nvCxnSpPr>
          <p:cNvPr id="308" name="Google Shape;308;p33"/>
          <p:cNvCxnSpPr/>
          <p:nvPr/>
        </p:nvCxnSpPr>
        <p:spPr>
          <a:xfrm>
            <a:off x="4578988" y="2082650"/>
            <a:ext cx="11400" cy="1767000"/>
          </a:xfrm>
          <a:prstGeom prst="straightConnector1">
            <a:avLst/>
          </a:prstGeom>
          <a:noFill/>
          <a:ln cap="flat" cmpd="sng" w="9525">
            <a:solidFill>
              <a:srgbClr val="3C78D8"/>
            </a:solidFill>
            <a:prstDash val="solid"/>
            <a:round/>
            <a:headEnd len="med" w="med" type="none"/>
            <a:tailEnd len="med" w="med" type="none"/>
          </a:ln>
        </p:spPr>
      </p:cxnSp>
      <p:sp>
        <p:nvSpPr>
          <p:cNvPr id="309" name="Google Shape;309;p33"/>
          <p:cNvSpPr txBox="1"/>
          <p:nvPr/>
        </p:nvSpPr>
        <p:spPr>
          <a:xfrm>
            <a:off x="451200" y="1157100"/>
            <a:ext cx="2796300" cy="2829300"/>
          </a:xfrm>
          <a:prstGeom prst="rect">
            <a:avLst/>
          </a:prstGeom>
          <a:solidFill>
            <a:srgbClr val="EFEFEF"/>
          </a:solidFill>
          <a:ln cap="flat" cmpd="sng" w="9525">
            <a:solidFill>
              <a:srgbClr val="4A86E8"/>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383536"/>
                </a:solidFill>
                <a:latin typeface="IBM Plex Sans"/>
                <a:ea typeface="IBM Plex Sans"/>
                <a:cs typeface="IBM Plex Sans"/>
                <a:sym typeface="IBM Plex Sans"/>
              </a:rPr>
              <a:t>F</a:t>
            </a:r>
            <a:r>
              <a:rPr b="1" lang="en" sz="1800">
                <a:solidFill>
                  <a:srgbClr val="383536"/>
                </a:solidFill>
                <a:latin typeface="IBM Plex Sans"/>
                <a:ea typeface="IBM Plex Sans"/>
                <a:cs typeface="IBM Plex Sans"/>
                <a:sym typeface="IBM Plex Sans"/>
              </a:rPr>
              <a:t>ollow a solution development approach along a linear path with the aim of arriving at </a:t>
            </a:r>
            <a:r>
              <a:rPr b="1" lang="en" sz="1800" u="sng">
                <a:solidFill>
                  <a:srgbClr val="383536"/>
                </a:solidFill>
                <a:latin typeface="IBM Plex Sans"/>
                <a:ea typeface="IBM Plex Sans"/>
                <a:cs typeface="IBM Plex Sans"/>
                <a:sym typeface="IBM Plex Sans"/>
              </a:rPr>
              <a:t>one perfect end solution</a:t>
            </a:r>
            <a:r>
              <a:rPr b="1" lang="en" sz="1800">
                <a:solidFill>
                  <a:srgbClr val="383536"/>
                </a:solidFill>
                <a:latin typeface="IBM Plex Sans"/>
                <a:ea typeface="IBM Plex Sans"/>
                <a:cs typeface="IBM Plex Sans"/>
                <a:sym typeface="IBM Plex Sans"/>
              </a:rPr>
              <a:t>.</a:t>
            </a:r>
            <a:endParaRPr b="1" sz="1800">
              <a:solidFill>
                <a:schemeClr val="dk1"/>
              </a:solidFill>
              <a:latin typeface="IBM Plex Sans"/>
              <a:ea typeface="IBM Plex Sans"/>
              <a:cs typeface="IBM Plex Sans"/>
              <a:sym typeface="IBM Plex Sans"/>
            </a:endParaRPr>
          </a:p>
        </p:txBody>
      </p:sp>
      <p:sp>
        <p:nvSpPr>
          <p:cNvPr id="310" name="Google Shape;310;p33"/>
          <p:cNvSpPr txBox="1"/>
          <p:nvPr/>
        </p:nvSpPr>
        <p:spPr>
          <a:xfrm>
            <a:off x="5896475" y="1157100"/>
            <a:ext cx="2796300" cy="28293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3C78D8"/>
                </a:solidFill>
                <a:latin typeface="IBM Plex Sans"/>
                <a:ea typeface="IBM Plex Sans"/>
                <a:cs typeface="IBM Plex Sans"/>
                <a:sym typeface="IBM Plex Sans"/>
              </a:rPr>
              <a:t>Follow an agile, iterative path with </a:t>
            </a:r>
            <a:r>
              <a:rPr b="1" lang="en" sz="1800" u="sng">
                <a:solidFill>
                  <a:srgbClr val="3C78D8"/>
                </a:solidFill>
                <a:latin typeface="IBM Plex Sans"/>
                <a:ea typeface="IBM Plex Sans"/>
                <a:cs typeface="IBM Plex Sans"/>
                <a:sym typeface="IBM Plex Sans"/>
              </a:rPr>
              <a:t>multiple imperfect solutions</a:t>
            </a:r>
            <a:r>
              <a:rPr b="1" lang="en" sz="1800">
                <a:solidFill>
                  <a:srgbClr val="3C78D8"/>
                </a:solidFill>
                <a:latin typeface="IBM Plex Sans"/>
                <a:ea typeface="IBM Plex Sans"/>
                <a:cs typeface="IBM Plex Sans"/>
                <a:sym typeface="IBM Plex Sans"/>
              </a:rPr>
              <a:t> rapidly informing a solution that addresses real needs.</a:t>
            </a:r>
            <a:endParaRPr b="1" sz="1800">
              <a:solidFill>
                <a:srgbClr val="3C78D8"/>
              </a:solidFill>
              <a:latin typeface="IBM Plex Sans"/>
              <a:ea typeface="IBM Plex Sans"/>
              <a:cs typeface="IBM Plex Sans"/>
              <a:sym typeface="IBM Plex Sans"/>
            </a:endParaRPr>
          </a:p>
          <a:p>
            <a:pPr indent="0" lvl="0" marL="0" rtl="0" algn="l">
              <a:spcBef>
                <a:spcPts val="0"/>
              </a:spcBef>
              <a:spcAft>
                <a:spcPts val="0"/>
              </a:spcAft>
              <a:buNone/>
            </a:pPr>
            <a:r>
              <a:t/>
            </a:r>
            <a:endParaRPr b="1" sz="1800">
              <a:solidFill>
                <a:srgbClr val="3C78D8"/>
              </a:solidFill>
              <a:latin typeface="IBM Plex Sans"/>
              <a:ea typeface="IBM Plex Sans"/>
              <a:cs typeface="IBM Plex Sans"/>
              <a:sym typeface="IBM Plex Sans"/>
            </a:endParaRPr>
          </a:p>
        </p:txBody>
      </p:sp>
      <p:sp>
        <p:nvSpPr>
          <p:cNvPr id="311" name="Google Shape;311;p33"/>
          <p:cNvSpPr/>
          <p:nvPr/>
        </p:nvSpPr>
        <p:spPr>
          <a:xfrm>
            <a:off x="3297438" y="2210550"/>
            <a:ext cx="2549100" cy="112800"/>
          </a:xfrm>
          <a:prstGeom prst="leftRightArrow">
            <a:avLst>
              <a:gd fmla="val 50000" name="adj1"/>
              <a:gd fmla="val 161513" name="adj2"/>
            </a:avLst>
          </a:prstGeom>
          <a:solidFill>
            <a:srgbClr val="000000"/>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3"/>
          <p:cNvSpPr txBox="1"/>
          <p:nvPr>
            <p:ph type="title"/>
          </p:nvPr>
        </p:nvSpPr>
        <p:spPr>
          <a:xfrm>
            <a:off x="3653975" y="4145115"/>
            <a:ext cx="1880100" cy="519300"/>
          </a:xfrm>
          <a:prstGeom prst="rect">
            <a:avLst/>
          </a:prstGeom>
          <a:solidFill>
            <a:srgbClr val="FFFFFF"/>
          </a:solidFill>
        </p:spPr>
        <p:txBody>
          <a:bodyPr anchorCtr="0" anchor="b" bIns="92475" lIns="92475" spcFirstLastPara="1" rIns="92475" wrap="square" tIns="92475">
            <a:noAutofit/>
          </a:bodyPr>
          <a:lstStyle/>
          <a:p>
            <a:pPr indent="0" lvl="0" marL="0" rtl="0" algn="ctr">
              <a:spcBef>
                <a:spcPts val="0"/>
              </a:spcBef>
              <a:spcAft>
                <a:spcPts val="0"/>
              </a:spcAft>
              <a:buNone/>
            </a:pPr>
            <a:r>
              <a:t/>
            </a:r>
            <a:endParaRPr sz="6000">
              <a:solidFill>
                <a:srgbClr val="3C78D8"/>
              </a:solidFill>
            </a:endParaRPr>
          </a:p>
          <a:p>
            <a:pPr indent="0" lvl="0" marL="0" rtl="0" algn="ctr">
              <a:spcBef>
                <a:spcPts val="0"/>
              </a:spcBef>
              <a:spcAft>
                <a:spcPts val="0"/>
              </a:spcAft>
              <a:buNone/>
            </a:pPr>
            <a:r>
              <a:t/>
            </a:r>
            <a:endParaRPr sz="6000">
              <a:solidFill>
                <a:srgbClr val="3C78D8"/>
              </a:solidFill>
            </a:endParaRPr>
          </a:p>
          <a:p>
            <a:pPr indent="0" lvl="0" marL="0" rtl="0" algn="ctr">
              <a:spcBef>
                <a:spcPts val="0"/>
              </a:spcBef>
              <a:spcAft>
                <a:spcPts val="0"/>
              </a:spcAft>
              <a:buNone/>
            </a:pPr>
            <a:r>
              <a:t/>
            </a:r>
            <a:endParaRPr sz="6000">
              <a:solidFill>
                <a:srgbClr val="3C78D8"/>
              </a:solidFill>
            </a:endParaRPr>
          </a:p>
          <a:p>
            <a:pPr indent="0" lvl="0" marL="0" rtl="0" algn="ctr">
              <a:spcBef>
                <a:spcPts val="0"/>
              </a:spcBef>
              <a:spcAft>
                <a:spcPts val="0"/>
              </a:spcAft>
              <a:buNone/>
            </a:pPr>
            <a:r>
              <a:rPr b="1" lang="en" sz="6000">
                <a:solidFill>
                  <a:srgbClr val="3C78D8"/>
                </a:solidFill>
                <a:latin typeface="IBM Plex Sans"/>
                <a:ea typeface="IBM Plex Sans"/>
                <a:cs typeface="IBM Plex Sans"/>
                <a:sym typeface="IBM Plex Sans"/>
              </a:rPr>
              <a:t>?</a:t>
            </a:r>
            <a:endParaRPr b="1" sz="6000">
              <a:solidFill>
                <a:srgbClr val="3C78D8"/>
              </a:solidFill>
              <a:latin typeface="IBM Plex Sans"/>
              <a:ea typeface="IBM Plex Sans"/>
              <a:cs typeface="IBM Plex Sans"/>
              <a:sym typeface="IBM Plex Sans"/>
            </a:endParaRPr>
          </a:p>
        </p:txBody>
      </p:sp>
      <p:sp>
        <p:nvSpPr>
          <p:cNvPr id="313" name="Google Shape;313;p33"/>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3"/>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 </a:t>
            </a:r>
            <a:r>
              <a:rPr b="1" lang="en" sz="500">
                <a:solidFill>
                  <a:srgbClr val="3C78D8"/>
                </a:solidFill>
                <a:latin typeface="IBM Plex Sans"/>
                <a:ea typeface="IBM Plex Sans"/>
                <a:cs typeface="IBM Plex Sans"/>
                <a:sym typeface="IBM Plex Sans"/>
              </a:rPr>
              <a:t> </a:t>
            </a:r>
            <a:endParaRPr b="1" sz="500">
              <a:solidFill>
                <a:srgbClr val="3C78D8"/>
              </a:solidFill>
              <a:latin typeface="IBM Plex Sans"/>
              <a:ea typeface="IBM Plex Sans"/>
              <a:cs typeface="IBM Plex Sans"/>
              <a:sym typeface="IBM Plex Sans"/>
            </a:endParaRPr>
          </a:p>
        </p:txBody>
      </p:sp>
      <p:sp>
        <p:nvSpPr>
          <p:cNvPr id="315" name="Google Shape;315;p33"/>
          <p:cNvSpPr txBox="1"/>
          <p:nvPr/>
        </p:nvSpPr>
        <p:spPr>
          <a:xfrm>
            <a:off x="452932" y="784233"/>
            <a:ext cx="2796300" cy="37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rgbClr val="383536"/>
                </a:solidFill>
                <a:latin typeface="IBM Plex Sans"/>
                <a:ea typeface="IBM Plex Sans"/>
                <a:cs typeface="IBM Plex Sans"/>
                <a:sym typeface="IBM Plex Sans"/>
              </a:rPr>
              <a:t>Business as Norm Organisations</a:t>
            </a:r>
            <a:endParaRPr sz="1200"/>
          </a:p>
        </p:txBody>
      </p:sp>
      <p:sp>
        <p:nvSpPr>
          <p:cNvPr id="316" name="Google Shape;316;p33"/>
          <p:cNvSpPr txBox="1"/>
          <p:nvPr/>
        </p:nvSpPr>
        <p:spPr>
          <a:xfrm>
            <a:off x="5896475" y="784225"/>
            <a:ext cx="2796300" cy="37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rgbClr val="3C78D8"/>
                </a:solidFill>
                <a:latin typeface="IBM Plex Sans"/>
                <a:ea typeface="IBM Plex Sans"/>
                <a:cs typeface="IBM Plex Sans"/>
                <a:sym typeface="IBM Plex Sans"/>
              </a:rPr>
              <a:t>Design Led organisations </a:t>
            </a:r>
            <a:endParaRPr sz="1200"/>
          </a:p>
        </p:txBody>
      </p:sp>
      <p:grpSp>
        <p:nvGrpSpPr>
          <p:cNvPr id="317" name="Google Shape;317;p33"/>
          <p:cNvGrpSpPr/>
          <p:nvPr/>
        </p:nvGrpSpPr>
        <p:grpSpPr>
          <a:xfrm>
            <a:off x="7462201" y="4812275"/>
            <a:ext cx="1068401" cy="288301"/>
            <a:chOff x="7462201" y="4812275"/>
            <a:chExt cx="1068401" cy="288301"/>
          </a:xfrm>
        </p:grpSpPr>
        <p:pic>
          <p:nvPicPr>
            <p:cNvPr id="318" name="Google Shape;318;p33"/>
            <p:cNvPicPr preferRelativeResize="0"/>
            <p:nvPr/>
          </p:nvPicPr>
          <p:blipFill>
            <a:blip r:embed="rId3">
              <a:alphaModFix/>
            </a:blip>
            <a:stretch>
              <a:fillRect/>
            </a:stretch>
          </p:blipFill>
          <p:spPr>
            <a:xfrm>
              <a:off x="8195884" y="4812275"/>
              <a:ext cx="334718" cy="288301"/>
            </a:xfrm>
            <a:prstGeom prst="rect">
              <a:avLst/>
            </a:prstGeom>
            <a:noFill/>
            <a:ln>
              <a:noFill/>
            </a:ln>
          </p:spPr>
        </p:pic>
        <p:pic>
          <p:nvPicPr>
            <p:cNvPr id="319" name="Google Shape;319;p33"/>
            <p:cNvPicPr preferRelativeResize="0"/>
            <p:nvPr/>
          </p:nvPicPr>
          <p:blipFill>
            <a:blip r:embed="rId4">
              <a:alphaModFix/>
            </a:blip>
            <a:stretch>
              <a:fillRect/>
            </a:stretch>
          </p:blipFill>
          <p:spPr>
            <a:xfrm>
              <a:off x="7462201" y="4846024"/>
              <a:ext cx="645825" cy="225525"/>
            </a:xfrm>
            <a:prstGeom prst="rect">
              <a:avLst/>
            </a:prstGeom>
            <a:noFill/>
            <a:ln>
              <a:noFill/>
            </a:ln>
          </p:spPr>
        </p:pic>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3" name="Shape 323"/>
        <p:cNvGrpSpPr/>
        <p:nvPr/>
      </p:nvGrpSpPr>
      <p:grpSpPr>
        <a:xfrm>
          <a:off x="0" y="0"/>
          <a:ext cx="0" cy="0"/>
          <a:chOff x="0" y="0"/>
          <a:chExt cx="0" cy="0"/>
        </a:xfrm>
      </p:grpSpPr>
      <p:cxnSp>
        <p:nvCxnSpPr>
          <p:cNvPr id="324" name="Google Shape;324;p34"/>
          <p:cNvCxnSpPr/>
          <p:nvPr/>
        </p:nvCxnSpPr>
        <p:spPr>
          <a:xfrm>
            <a:off x="4578988" y="2082650"/>
            <a:ext cx="11400" cy="1767000"/>
          </a:xfrm>
          <a:prstGeom prst="straightConnector1">
            <a:avLst/>
          </a:prstGeom>
          <a:noFill/>
          <a:ln cap="flat" cmpd="sng" w="9525">
            <a:solidFill>
              <a:srgbClr val="3C78D8"/>
            </a:solidFill>
            <a:prstDash val="solid"/>
            <a:round/>
            <a:headEnd len="med" w="med" type="none"/>
            <a:tailEnd len="med" w="med" type="none"/>
          </a:ln>
        </p:spPr>
      </p:cxnSp>
      <p:sp>
        <p:nvSpPr>
          <p:cNvPr id="325" name="Google Shape;325;p34"/>
          <p:cNvSpPr txBox="1"/>
          <p:nvPr/>
        </p:nvSpPr>
        <p:spPr>
          <a:xfrm>
            <a:off x="451200" y="1157100"/>
            <a:ext cx="2796300" cy="2829300"/>
          </a:xfrm>
          <a:prstGeom prst="rect">
            <a:avLst/>
          </a:prstGeom>
          <a:solidFill>
            <a:srgbClr val="EFEFEF"/>
          </a:solidFill>
          <a:ln cap="flat" cmpd="sng" w="9525">
            <a:solidFill>
              <a:srgbClr val="4A86E8"/>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383536"/>
                </a:solidFill>
                <a:latin typeface="IBM Plex Sans"/>
                <a:ea typeface="IBM Plex Sans"/>
                <a:cs typeface="IBM Plex Sans"/>
                <a:sym typeface="IBM Plex Sans"/>
              </a:rPr>
              <a:t>Have </a:t>
            </a:r>
            <a:r>
              <a:rPr b="1" lang="en" sz="1800" u="sng">
                <a:solidFill>
                  <a:srgbClr val="383536"/>
                </a:solidFill>
                <a:latin typeface="IBM Plex Sans"/>
                <a:ea typeface="IBM Plex Sans"/>
                <a:cs typeface="IBM Plex Sans"/>
                <a:sym typeface="IBM Plex Sans"/>
              </a:rPr>
              <a:t>different teams and experts</a:t>
            </a:r>
            <a:r>
              <a:rPr b="1" lang="en" sz="1800">
                <a:solidFill>
                  <a:srgbClr val="383536"/>
                </a:solidFill>
                <a:latin typeface="IBM Plex Sans"/>
                <a:ea typeface="IBM Plex Sans"/>
                <a:cs typeface="IBM Plex Sans"/>
                <a:sym typeface="IBM Plex Sans"/>
              </a:rPr>
              <a:t> typically handling research, strategy, solutions, build, launch, and scale - in silos.</a:t>
            </a:r>
            <a:endParaRPr b="1" sz="1800">
              <a:solidFill>
                <a:schemeClr val="dk1"/>
              </a:solidFill>
              <a:latin typeface="IBM Plex Sans"/>
              <a:ea typeface="IBM Plex Sans"/>
              <a:cs typeface="IBM Plex Sans"/>
              <a:sym typeface="IBM Plex Sans"/>
            </a:endParaRPr>
          </a:p>
          <a:p>
            <a:pPr indent="0" lvl="0" marL="0" rtl="0" algn="l">
              <a:spcBef>
                <a:spcPts val="0"/>
              </a:spcBef>
              <a:spcAft>
                <a:spcPts val="0"/>
              </a:spcAft>
              <a:buNone/>
            </a:pPr>
            <a:r>
              <a:t/>
            </a:r>
            <a:endParaRPr b="1" sz="1800">
              <a:solidFill>
                <a:srgbClr val="383536"/>
              </a:solidFill>
              <a:latin typeface="IBM Plex Sans"/>
              <a:ea typeface="IBM Plex Sans"/>
              <a:cs typeface="IBM Plex Sans"/>
              <a:sym typeface="IBM Plex Sans"/>
            </a:endParaRPr>
          </a:p>
          <a:p>
            <a:pPr indent="0" lvl="0" marL="0" rtl="0" algn="l">
              <a:spcBef>
                <a:spcPts val="0"/>
              </a:spcBef>
              <a:spcAft>
                <a:spcPts val="0"/>
              </a:spcAft>
              <a:buNone/>
            </a:pPr>
            <a:r>
              <a:t/>
            </a:r>
            <a:endParaRPr b="1" sz="1800">
              <a:solidFill>
                <a:srgbClr val="383536"/>
              </a:solidFill>
              <a:latin typeface="IBM Plex Sans"/>
              <a:ea typeface="IBM Plex Sans"/>
              <a:cs typeface="IBM Plex Sans"/>
              <a:sym typeface="IBM Plex Sans"/>
            </a:endParaRPr>
          </a:p>
        </p:txBody>
      </p:sp>
      <p:sp>
        <p:nvSpPr>
          <p:cNvPr id="326" name="Google Shape;326;p34"/>
          <p:cNvSpPr txBox="1"/>
          <p:nvPr/>
        </p:nvSpPr>
        <p:spPr>
          <a:xfrm>
            <a:off x="5896475" y="1157100"/>
            <a:ext cx="2796300" cy="28293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3C78D8"/>
                </a:solidFill>
                <a:latin typeface="IBM Plex Sans"/>
                <a:ea typeface="IBM Plex Sans"/>
                <a:cs typeface="IBM Plex Sans"/>
                <a:sym typeface="IBM Plex Sans"/>
              </a:rPr>
              <a:t>Driven by </a:t>
            </a:r>
            <a:r>
              <a:rPr b="1" lang="en" sz="1800" u="sng">
                <a:solidFill>
                  <a:srgbClr val="3C78D8"/>
                </a:solidFill>
                <a:latin typeface="IBM Plex Sans"/>
                <a:ea typeface="IBM Plex Sans"/>
                <a:cs typeface="IBM Plex Sans"/>
                <a:sym typeface="IBM Plex Sans"/>
              </a:rPr>
              <a:t>inter-disciplinary, cross functional teams</a:t>
            </a:r>
            <a:r>
              <a:rPr b="1" lang="en" sz="1800">
                <a:solidFill>
                  <a:srgbClr val="3C78D8"/>
                </a:solidFill>
                <a:latin typeface="IBM Plex Sans"/>
                <a:ea typeface="IBM Plex Sans"/>
                <a:cs typeface="IBM Plex Sans"/>
                <a:sym typeface="IBM Plex Sans"/>
              </a:rPr>
              <a:t> who own each step of the journey - together.</a:t>
            </a:r>
            <a:endParaRPr b="1" sz="1800">
              <a:solidFill>
                <a:srgbClr val="3C78D8"/>
              </a:solidFill>
              <a:latin typeface="IBM Plex Sans"/>
              <a:ea typeface="IBM Plex Sans"/>
              <a:cs typeface="IBM Plex Sans"/>
              <a:sym typeface="IBM Plex Sans"/>
            </a:endParaRPr>
          </a:p>
          <a:p>
            <a:pPr indent="0" lvl="0" marL="0" rtl="0" algn="l">
              <a:spcBef>
                <a:spcPts val="0"/>
              </a:spcBef>
              <a:spcAft>
                <a:spcPts val="0"/>
              </a:spcAft>
              <a:buNone/>
            </a:pPr>
            <a:r>
              <a:t/>
            </a:r>
            <a:endParaRPr b="1" sz="1800">
              <a:solidFill>
                <a:srgbClr val="3C78D8"/>
              </a:solidFill>
              <a:latin typeface="IBM Plex Sans"/>
              <a:ea typeface="IBM Plex Sans"/>
              <a:cs typeface="IBM Plex Sans"/>
              <a:sym typeface="IBM Plex Sans"/>
            </a:endParaRPr>
          </a:p>
          <a:p>
            <a:pPr indent="0" lvl="0" marL="0" rtl="0" algn="l">
              <a:spcBef>
                <a:spcPts val="0"/>
              </a:spcBef>
              <a:spcAft>
                <a:spcPts val="0"/>
              </a:spcAft>
              <a:buNone/>
            </a:pPr>
            <a:r>
              <a:t/>
            </a:r>
            <a:endParaRPr b="1" sz="1800">
              <a:solidFill>
                <a:srgbClr val="3C78D8"/>
              </a:solidFill>
              <a:latin typeface="IBM Plex Sans"/>
              <a:ea typeface="IBM Plex Sans"/>
              <a:cs typeface="IBM Plex Sans"/>
              <a:sym typeface="IBM Plex Sans"/>
            </a:endParaRPr>
          </a:p>
          <a:p>
            <a:pPr indent="0" lvl="0" marL="0" rtl="0" algn="l">
              <a:spcBef>
                <a:spcPts val="0"/>
              </a:spcBef>
              <a:spcAft>
                <a:spcPts val="0"/>
              </a:spcAft>
              <a:buNone/>
            </a:pPr>
            <a:r>
              <a:t/>
            </a:r>
            <a:endParaRPr b="1" sz="1800">
              <a:solidFill>
                <a:srgbClr val="3C78D8"/>
              </a:solidFill>
              <a:latin typeface="IBM Plex Sans"/>
              <a:ea typeface="IBM Plex Sans"/>
              <a:cs typeface="IBM Plex Sans"/>
              <a:sym typeface="IBM Plex Sans"/>
            </a:endParaRPr>
          </a:p>
        </p:txBody>
      </p:sp>
      <p:sp>
        <p:nvSpPr>
          <p:cNvPr id="327" name="Google Shape;327;p34"/>
          <p:cNvSpPr/>
          <p:nvPr/>
        </p:nvSpPr>
        <p:spPr>
          <a:xfrm>
            <a:off x="3297438" y="2210550"/>
            <a:ext cx="2549100" cy="112800"/>
          </a:xfrm>
          <a:prstGeom prst="leftRightArrow">
            <a:avLst>
              <a:gd fmla="val 50000" name="adj1"/>
              <a:gd fmla="val 161513" name="adj2"/>
            </a:avLst>
          </a:prstGeom>
          <a:solidFill>
            <a:srgbClr val="000000"/>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4"/>
          <p:cNvSpPr txBox="1"/>
          <p:nvPr>
            <p:ph type="title"/>
          </p:nvPr>
        </p:nvSpPr>
        <p:spPr>
          <a:xfrm>
            <a:off x="3653975" y="4145115"/>
            <a:ext cx="1880100" cy="519300"/>
          </a:xfrm>
          <a:prstGeom prst="rect">
            <a:avLst/>
          </a:prstGeom>
          <a:solidFill>
            <a:srgbClr val="FFFFFF"/>
          </a:solidFill>
        </p:spPr>
        <p:txBody>
          <a:bodyPr anchorCtr="0" anchor="b" bIns="92475" lIns="92475" spcFirstLastPara="1" rIns="92475" wrap="square" tIns="92475">
            <a:noAutofit/>
          </a:bodyPr>
          <a:lstStyle/>
          <a:p>
            <a:pPr indent="0" lvl="0" marL="0" rtl="0" algn="ctr">
              <a:spcBef>
                <a:spcPts val="0"/>
              </a:spcBef>
              <a:spcAft>
                <a:spcPts val="0"/>
              </a:spcAft>
              <a:buNone/>
            </a:pPr>
            <a:r>
              <a:t/>
            </a:r>
            <a:endParaRPr sz="6000">
              <a:solidFill>
                <a:srgbClr val="3C78D8"/>
              </a:solidFill>
            </a:endParaRPr>
          </a:p>
          <a:p>
            <a:pPr indent="0" lvl="0" marL="0" rtl="0" algn="ctr">
              <a:spcBef>
                <a:spcPts val="0"/>
              </a:spcBef>
              <a:spcAft>
                <a:spcPts val="0"/>
              </a:spcAft>
              <a:buNone/>
            </a:pPr>
            <a:r>
              <a:t/>
            </a:r>
            <a:endParaRPr sz="6000">
              <a:solidFill>
                <a:srgbClr val="3C78D8"/>
              </a:solidFill>
            </a:endParaRPr>
          </a:p>
          <a:p>
            <a:pPr indent="0" lvl="0" marL="0" rtl="0" algn="ctr">
              <a:spcBef>
                <a:spcPts val="0"/>
              </a:spcBef>
              <a:spcAft>
                <a:spcPts val="0"/>
              </a:spcAft>
              <a:buNone/>
            </a:pPr>
            <a:r>
              <a:t/>
            </a:r>
            <a:endParaRPr sz="6000">
              <a:solidFill>
                <a:srgbClr val="3C78D8"/>
              </a:solidFill>
            </a:endParaRPr>
          </a:p>
          <a:p>
            <a:pPr indent="0" lvl="0" marL="0" rtl="0" algn="ctr">
              <a:spcBef>
                <a:spcPts val="0"/>
              </a:spcBef>
              <a:spcAft>
                <a:spcPts val="0"/>
              </a:spcAft>
              <a:buNone/>
            </a:pPr>
            <a:r>
              <a:rPr b="1" lang="en" sz="6000">
                <a:solidFill>
                  <a:srgbClr val="3C78D8"/>
                </a:solidFill>
                <a:latin typeface="IBM Plex Sans"/>
                <a:ea typeface="IBM Plex Sans"/>
                <a:cs typeface="IBM Plex Sans"/>
                <a:sym typeface="IBM Plex Sans"/>
              </a:rPr>
              <a:t>?</a:t>
            </a:r>
            <a:endParaRPr b="1" sz="6000">
              <a:solidFill>
                <a:srgbClr val="3C78D8"/>
              </a:solidFill>
              <a:latin typeface="IBM Plex Sans"/>
              <a:ea typeface="IBM Plex Sans"/>
              <a:cs typeface="IBM Plex Sans"/>
              <a:sym typeface="IBM Plex Sans"/>
            </a:endParaRPr>
          </a:p>
        </p:txBody>
      </p:sp>
      <p:sp>
        <p:nvSpPr>
          <p:cNvPr id="329" name="Google Shape;329;p34"/>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4"/>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 </a:t>
            </a:r>
            <a:r>
              <a:rPr b="1" lang="en" sz="500">
                <a:solidFill>
                  <a:srgbClr val="3C78D8"/>
                </a:solidFill>
                <a:latin typeface="IBM Plex Sans"/>
                <a:ea typeface="IBM Plex Sans"/>
                <a:cs typeface="IBM Plex Sans"/>
                <a:sym typeface="IBM Plex Sans"/>
              </a:rPr>
              <a:t> </a:t>
            </a:r>
            <a:endParaRPr b="1" sz="500">
              <a:solidFill>
                <a:srgbClr val="3C78D8"/>
              </a:solidFill>
              <a:latin typeface="IBM Plex Sans"/>
              <a:ea typeface="IBM Plex Sans"/>
              <a:cs typeface="IBM Plex Sans"/>
              <a:sym typeface="IBM Plex Sans"/>
            </a:endParaRPr>
          </a:p>
        </p:txBody>
      </p:sp>
      <p:sp>
        <p:nvSpPr>
          <p:cNvPr id="331" name="Google Shape;331;p34"/>
          <p:cNvSpPr txBox="1"/>
          <p:nvPr/>
        </p:nvSpPr>
        <p:spPr>
          <a:xfrm>
            <a:off x="452932" y="784233"/>
            <a:ext cx="2796300" cy="37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rgbClr val="383536"/>
                </a:solidFill>
                <a:latin typeface="IBM Plex Sans"/>
                <a:ea typeface="IBM Plex Sans"/>
                <a:cs typeface="IBM Plex Sans"/>
                <a:sym typeface="IBM Plex Sans"/>
              </a:rPr>
              <a:t>Business as Norm Organisations</a:t>
            </a:r>
            <a:endParaRPr sz="1200"/>
          </a:p>
        </p:txBody>
      </p:sp>
      <p:sp>
        <p:nvSpPr>
          <p:cNvPr id="332" name="Google Shape;332;p34"/>
          <p:cNvSpPr txBox="1"/>
          <p:nvPr/>
        </p:nvSpPr>
        <p:spPr>
          <a:xfrm>
            <a:off x="5896475" y="784225"/>
            <a:ext cx="2796300" cy="37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rgbClr val="3C78D8"/>
                </a:solidFill>
                <a:latin typeface="IBM Plex Sans"/>
                <a:ea typeface="IBM Plex Sans"/>
                <a:cs typeface="IBM Plex Sans"/>
                <a:sym typeface="IBM Plex Sans"/>
              </a:rPr>
              <a:t>Design Led organisations </a:t>
            </a:r>
            <a:endParaRPr sz="1200"/>
          </a:p>
        </p:txBody>
      </p:sp>
      <p:grpSp>
        <p:nvGrpSpPr>
          <p:cNvPr id="333" name="Google Shape;333;p34"/>
          <p:cNvGrpSpPr/>
          <p:nvPr/>
        </p:nvGrpSpPr>
        <p:grpSpPr>
          <a:xfrm>
            <a:off x="7462201" y="4812275"/>
            <a:ext cx="1068401" cy="288301"/>
            <a:chOff x="7462201" y="4812275"/>
            <a:chExt cx="1068401" cy="288301"/>
          </a:xfrm>
        </p:grpSpPr>
        <p:pic>
          <p:nvPicPr>
            <p:cNvPr id="334" name="Google Shape;334;p34"/>
            <p:cNvPicPr preferRelativeResize="0"/>
            <p:nvPr/>
          </p:nvPicPr>
          <p:blipFill>
            <a:blip r:embed="rId3">
              <a:alphaModFix/>
            </a:blip>
            <a:stretch>
              <a:fillRect/>
            </a:stretch>
          </p:blipFill>
          <p:spPr>
            <a:xfrm>
              <a:off x="8195884" y="4812275"/>
              <a:ext cx="334718" cy="288301"/>
            </a:xfrm>
            <a:prstGeom prst="rect">
              <a:avLst/>
            </a:prstGeom>
            <a:noFill/>
            <a:ln>
              <a:noFill/>
            </a:ln>
          </p:spPr>
        </p:pic>
        <p:pic>
          <p:nvPicPr>
            <p:cNvPr id="335" name="Google Shape;335;p34"/>
            <p:cNvPicPr preferRelativeResize="0"/>
            <p:nvPr/>
          </p:nvPicPr>
          <p:blipFill>
            <a:blip r:embed="rId4">
              <a:alphaModFix/>
            </a:blip>
            <a:stretch>
              <a:fillRect/>
            </a:stretch>
          </p:blipFill>
          <p:spPr>
            <a:xfrm>
              <a:off x="7462201" y="4846024"/>
              <a:ext cx="645825" cy="225525"/>
            </a:xfrm>
            <a:prstGeom prst="rect">
              <a:avLst/>
            </a:prstGeom>
            <a:noFill/>
            <a:ln>
              <a:noFill/>
            </a:ln>
          </p:spPr>
        </p:pic>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9" name="Shape 339"/>
        <p:cNvGrpSpPr/>
        <p:nvPr/>
      </p:nvGrpSpPr>
      <p:grpSpPr>
        <a:xfrm>
          <a:off x="0" y="0"/>
          <a:ext cx="0" cy="0"/>
          <a:chOff x="0" y="0"/>
          <a:chExt cx="0" cy="0"/>
        </a:xfrm>
      </p:grpSpPr>
      <p:cxnSp>
        <p:nvCxnSpPr>
          <p:cNvPr id="340" name="Google Shape;340;p35"/>
          <p:cNvCxnSpPr/>
          <p:nvPr/>
        </p:nvCxnSpPr>
        <p:spPr>
          <a:xfrm>
            <a:off x="4578988" y="2082650"/>
            <a:ext cx="11400" cy="1767000"/>
          </a:xfrm>
          <a:prstGeom prst="straightConnector1">
            <a:avLst/>
          </a:prstGeom>
          <a:noFill/>
          <a:ln cap="flat" cmpd="sng" w="9525">
            <a:solidFill>
              <a:srgbClr val="3C78D8"/>
            </a:solidFill>
            <a:prstDash val="solid"/>
            <a:round/>
            <a:headEnd len="med" w="med" type="none"/>
            <a:tailEnd len="med" w="med" type="none"/>
          </a:ln>
        </p:spPr>
      </p:cxnSp>
      <p:sp>
        <p:nvSpPr>
          <p:cNvPr id="341" name="Google Shape;341;p35"/>
          <p:cNvSpPr txBox="1"/>
          <p:nvPr/>
        </p:nvSpPr>
        <p:spPr>
          <a:xfrm>
            <a:off x="451200" y="1157100"/>
            <a:ext cx="2796300" cy="2829300"/>
          </a:xfrm>
          <a:prstGeom prst="rect">
            <a:avLst/>
          </a:prstGeom>
          <a:solidFill>
            <a:srgbClr val="EFEFEF"/>
          </a:solidFill>
          <a:ln cap="flat" cmpd="sng" w="9525">
            <a:solidFill>
              <a:srgbClr val="4A86E8"/>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383536"/>
                </a:solidFill>
                <a:latin typeface="IBM Plex Sans"/>
                <a:ea typeface="IBM Plex Sans"/>
                <a:cs typeface="IBM Plex Sans"/>
                <a:sym typeface="IBM Plex Sans"/>
              </a:rPr>
              <a:t>Driven by a view of design that is </a:t>
            </a:r>
            <a:r>
              <a:rPr b="1" lang="en" sz="1800" u="sng">
                <a:solidFill>
                  <a:srgbClr val="383536"/>
                </a:solidFill>
                <a:latin typeface="IBM Plex Sans"/>
                <a:ea typeface="IBM Plex Sans"/>
                <a:cs typeface="IBM Plex Sans"/>
                <a:sym typeface="IBM Plex Sans"/>
              </a:rPr>
              <a:t>limited to front-end aesthetics with no operational and systemic significance</a:t>
            </a:r>
            <a:r>
              <a:rPr b="1" lang="en" sz="1800">
                <a:solidFill>
                  <a:srgbClr val="383536"/>
                </a:solidFill>
                <a:latin typeface="IBM Plex Sans"/>
                <a:ea typeface="IBM Plex Sans"/>
                <a:cs typeface="IBM Plex Sans"/>
                <a:sym typeface="IBM Plex Sans"/>
              </a:rPr>
              <a:t>.  </a:t>
            </a:r>
            <a:endParaRPr b="1" sz="1800">
              <a:solidFill>
                <a:schemeClr val="dk1"/>
              </a:solidFill>
              <a:latin typeface="IBM Plex Sans"/>
              <a:ea typeface="IBM Plex Sans"/>
              <a:cs typeface="IBM Plex Sans"/>
              <a:sym typeface="IBM Plex Sans"/>
            </a:endParaRPr>
          </a:p>
          <a:p>
            <a:pPr indent="0" lvl="0" marL="0" rtl="0" algn="l">
              <a:spcBef>
                <a:spcPts val="0"/>
              </a:spcBef>
              <a:spcAft>
                <a:spcPts val="0"/>
              </a:spcAft>
              <a:buNone/>
            </a:pPr>
            <a:r>
              <a:t/>
            </a:r>
            <a:endParaRPr b="1" sz="1800">
              <a:solidFill>
                <a:srgbClr val="383536"/>
              </a:solidFill>
              <a:latin typeface="IBM Plex Sans"/>
              <a:ea typeface="IBM Plex Sans"/>
              <a:cs typeface="IBM Plex Sans"/>
              <a:sym typeface="IBM Plex Sans"/>
            </a:endParaRPr>
          </a:p>
          <a:p>
            <a:pPr indent="0" lvl="0" marL="0" rtl="0" algn="l">
              <a:spcBef>
                <a:spcPts val="0"/>
              </a:spcBef>
              <a:spcAft>
                <a:spcPts val="0"/>
              </a:spcAft>
              <a:buNone/>
            </a:pPr>
            <a:r>
              <a:t/>
            </a:r>
            <a:endParaRPr b="1" sz="1800">
              <a:solidFill>
                <a:srgbClr val="383536"/>
              </a:solidFill>
              <a:latin typeface="IBM Plex Sans"/>
              <a:ea typeface="IBM Plex Sans"/>
              <a:cs typeface="IBM Plex Sans"/>
              <a:sym typeface="IBM Plex Sans"/>
            </a:endParaRPr>
          </a:p>
          <a:p>
            <a:pPr indent="0" lvl="0" marL="0" rtl="0" algn="l">
              <a:spcBef>
                <a:spcPts val="0"/>
              </a:spcBef>
              <a:spcAft>
                <a:spcPts val="0"/>
              </a:spcAft>
              <a:buNone/>
            </a:pPr>
            <a:r>
              <a:t/>
            </a:r>
            <a:endParaRPr b="1" sz="1800">
              <a:solidFill>
                <a:srgbClr val="383536"/>
              </a:solidFill>
              <a:latin typeface="IBM Plex Sans"/>
              <a:ea typeface="IBM Plex Sans"/>
              <a:cs typeface="IBM Plex Sans"/>
              <a:sym typeface="IBM Plex Sans"/>
            </a:endParaRPr>
          </a:p>
          <a:p>
            <a:pPr indent="0" lvl="0" marL="0" rtl="0" algn="l">
              <a:spcBef>
                <a:spcPts val="0"/>
              </a:spcBef>
              <a:spcAft>
                <a:spcPts val="0"/>
              </a:spcAft>
              <a:buNone/>
            </a:pPr>
            <a:r>
              <a:t/>
            </a:r>
            <a:endParaRPr b="1" sz="1800">
              <a:solidFill>
                <a:srgbClr val="383536"/>
              </a:solidFill>
              <a:latin typeface="IBM Plex Sans"/>
              <a:ea typeface="IBM Plex Sans"/>
              <a:cs typeface="IBM Plex Sans"/>
              <a:sym typeface="IBM Plex Sans"/>
            </a:endParaRPr>
          </a:p>
        </p:txBody>
      </p:sp>
      <p:sp>
        <p:nvSpPr>
          <p:cNvPr id="342" name="Google Shape;342;p35"/>
          <p:cNvSpPr txBox="1"/>
          <p:nvPr/>
        </p:nvSpPr>
        <p:spPr>
          <a:xfrm>
            <a:off x="5896475" y="1157100"/>
            <a:ext cx="2796300" cy="28293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3C78D8"/>
                </a:solidFill>
                <a:latin typeface="IBM Plex Sans"/>
                <a:ea typeface="IBM Plex Sans"/>
                <a:cs typeface="IBM Plex Sans"/>
                <a:sym typeface="IBM Plex Sans"/>
              </a:rPr>
              <a:t>U</a:t>
            </a:r>
            <a:r>
              <a:rPr b="1" lang="en" sz="1800">
                <a:solidFill>
                  <a:srgbClr val="3C78D8"/>
                </a:solidFill>
                <a:latin typeface="IBM Plex Sans"/>
                <a:ea typeface="IBM Plex Sans"/>
                <a:cs typeface="IBM Plex Sans"/>
                <a:sym typeface="IBM Plex Sans"/>
              </a:rPr>
              <a:t>nderstand and </a:t>
            </a:r>
            <a:r>
              <a:rPr b="1" lang="en" sz="1800" u="sng">
                <a:solidFill>
                  <a:srgbClr val="3C78D8"/>
                </a:solidFill>
                <a:latin typeface="IBM Plex Sans"/>
                <a:ea typeface="IBM Plex Sans"/>
                <a:cs typeface="IBM Plex Sans"/>
                <a:sym typeface="IBM Plex Sans"/>
              </a:rPr>
              <a:t>adopt design as fundamental organisational </a:t>
            </a:r>
            <a:r>
              <a:rPr b="1" lang="en" sz="1800" u="sng">
                <a:solidFill>
                  <a:srgbClr val="3C78D8"/>
                </a:solidFill>
                <a:latin typeface="IBM Plex Sans"/>
                <a:ea typeface="IBM Plex Sans"/>
                <a:cs typeface="IBM Plex Sans"/>
                <a:sym typeface="IBM Plex Sans"/>
              </a:rPr>
              <a:t>capability</a:t>
            </a:r>
            <a:r>
              <a:rPr b="1" lang="en" sz="1800">
                <a:solidFill>
                  <a:srgbClr val="3C78D8"/>
                </a:solidFill>
                <a:latin typeface="IBM Plex Sans"/>
                <a:ea typeface="IBM Plex Sans"/>
                <a:cs typeface="IBM Plex Sans"/>
                <a:sym typeface="IBM Plex Sans"/>
              </a:rPr>
              <a:t> - front or back end. </a:t>
            </a:r>
            <a:endParaRPr b="1" sz="1800">
              <a:solidFill>
                <a:srgbClr val="3C78D8"/>
              </a:solidFill>
              <a:latin typeface="IBM Plex Sans"/>
              <a:ea typeface="IBM Plex Sans"/>
              <a:cs typeface="IBM Plex Sans"/>
              <a:sym typeface="IBM Plex Sans"/>
            </a:endParaRPr>
          </a:p>
          <a:p>
            <a:pPr indent="0" lvl="0" marL="0" rtl="0" algn="l">
              <a:spcBef>
                <a:spcPts val="0"/>
              </a:spcBef>
              <a:spcAft>
                <a:spcPts val="0"/>
              </a:spcAft>
              <a:buNone/>
            </a:pPr>
            <a:r>
              <a:t/>
            </a:r>
            <a:endParaRPr b="1" sz="1800">
              <a:solidFill>
                <a:srgbClr val="3C78D8"/>
              </a:solidFill>
              <a:latin typeface="IBM Plex Sans"/>
              <a:ea typeface="IBM Plex Sans"/>
              <a:cs typeface="IBM Plex Sans"/>
              <a:sym typeface="IBM Plex Sans"/>
            </a:endParaRPr>
          </a:p>
          <a:p>
            <a:pPr indent="0" lvl="0" marL="0" rtl="0" algn="l">
              <a:spcBef>
                <a:spcPts val="0"/>
              </a:spcBef>
              <a:spcAft>
                <a:spcPts val="0"/>
              </a:spcAft>
              <a:buNone/>
            </a:pPr>
            <a:r>
              <a:t/>
            </a:r>
            <a:endParaRPr b="1" sz="1800">
              <a:solidFill>
                <a:srgbClr val="3C78D8"/>
              </a:solidFill>
              <a:latin typeface="IBM Plex Sans"/>
              <a:ea typeface="IBM Plex Sans"/>
              <a:cs typeface="IBM Plex Sans"/>
              <a:sym typeface="IBM Plex Sans"/>
            </a:endParaRPr>
          </a:p>
          <a:p>
            <a:pPr indent="0" lvl="0" marL="0" rtl="0" algn="l">
              <a:spcBef>
                <a:spcPts val="0"/>
              </a:spcBef>
              <a:spcAft>
                <a:spcPts val="0"/>
              </a:spcAft>
              <a:buNone/>
            </a:pPr>
            <a:r>
              <a:t/>
            </a:r>
            <a:endParaRPr b="1" sz="1800">
              <a:solidFill>
                <a:srgbClr val="3C78D8"/>
              </a:solidFill>
              <a:latin typeface="IBM Plex Sans"/>
              <a:ea typeface="IBM Plex Sans"/>
              <a:cs typeface="IBM Plex Sans"/>
              <a:sym typeface="IBM Plex Sans"/>
            </a:endParaRPr>
          </a:p>
          <a:p>
            <a:pPr indent="0" lvl="0" marL="0" rtl="0" algn="l">
              <a:spcBef>
                <a:spcPts val="0"/>
              </a:spcBef>
              <a:spcAft>
                <a:spcPts val="0"/>
              </a:spcAft>
              <a:buNone/>
            </a:pPr>
            <a:r>
              <a:t/>
            </a:r>
            <a:endParaRPr b="1" sz="1800">
              <a:solidFill>
                <a:srgbClr val="3C78D8"/>
              </a:solidFill>
              <a:latin typeface="IBM Plex Sans"/>
              <a:ea typeface="IBM Plex Sans"/>
              <a:cs typeface="IBM Plex Sans"/>
              <a:sym typeface="IBM Plex Sans"/>
            </a:endParaRPr>
          </a:p>
        </p:txBody>
      </p:sp>
      <p:sp>
        <p:nvSpPr>
          <p:cNvPr id="343" name="Google Shape;343;p35"/>
          <p:cNvSpPr/>
          <p:nvPr/>
        </p:nvSpPr>
        <p:spPr>
          <a:xfrm>
            <a:off x="3297438" y="2210550"/>
            <a:ext cx="2549100" cy="112800"/>
          </a:xfrm>
          <a:prstGeom prst="leftRightArrow">
            <a:avLst>
              <a:gd fmla="val 50000" name="adj1"/>
              <a:gd fmla="val 161513" name="adj2"/>
            </a:avLst>
          </a:prstGeom>
          <a:solidFill>
            <a:srgbClr val="000000"/>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5"/>
          <p:cNvSpPr txBox="1"/>
          <p:nvPr>
            <p:ph type="title"/>
          </p:nvPr>
        </p:nvSpPr>
        <p:spPr>
          <a:xfrm>
            <a:off x="3653975" y="4145115"/>
            <a:ext cx="1880100" cy="519300"/>
          </a:xfrm>
          <a:prstGeom prst="rect">
            <a:avLst/>
          </a:prstGeom>
          <a:solidFill>
            <a:srgbClr val="FFFFFF"/>
          </a:solidFill>
        </p:spPr>
        <p:txBody>
          <a:bodyPr anchorCtr="0" anchor="b" bIns="92475" lIns="92475" spcFirstLastPara="1" rIns="92475" wrap="square" tIns="92475">
            <a:noAutofit/>
          </a:bodyPr>
          <a:lstStyle/>
          <a:p>
            <a:pPr indent="0" lvl="0" marL="0" rtl="0" algn="ctr">
              <a:spcBef>
                <a:spcPts val="0"/>
              </a:spcBef>
              <a:spcAft>
                <a:spcPts val="0"/>
              </a:spcAft>
              <a:buNone/>
            </a:pPr>
            <a:r>
              <a:t/>
            </a:r>
            <a:endParaRPr sz="6000">
              <a:solidFill>
                <a:srgbClr val="3C78D8"/>
              </a:solidFill>
            </a:endParaRPr>
          </a:p>
          <a:p>
            <a:pPr indent="0" lvl="0" marL="0" rtl="0" algn="ctr">
              <a:spcBef>
                <a:spcPts val="0"/>
              </a:spcBef>
              <a:spcAft>
                <a:spcPts val="0"/>
              </a:spcAft>
              <a:buNone/>
            </a:pPr>
            <a:r>
              <a:t/>
            </a:r>
            <a:endParaRPr sz="6000">
              <a:solidFill>
                <a:srgbClr val="3C78D8"/>
              </a:solidFill>
            </a:endParaRPr>
          </a:p>
          <a:p>
            <a:pPr indent="0" lvl="0" marL="0" rtl="0" algn="ctr">
              <a:spcBef>
                <a:spcPts val="0"/>
              </a:spcBef>
              <a:spcAft>
                <a:spcPts val="0"/>
              </a:spcAft>
              <a:buNone/>
            </a:pPr>
            <a:r>
              <a:t/>
            </a:r>
            <a:endParaRPr sz="6000">
              <a:solidFill>
                <a:srgbClr val="3C78D8"/>
              </a:solidFill>
            </a:endParaRPr>
          </a:p>
          <a:p>
            <a:pPr indent="0" lvl="0" marL="0" rtl="0" algn="ctr">
              <a:spcBef>
                <a:spcPts val="0"/>
              </a:spcBef>
              <a:spcAft>
                <a:spcPts val="0"/>
              </a:spcAft>
              <a:buNone/>
            </a:pPr>
            <a:r>
              <a:rPr b="1" lang="en" sz="6000">
                <a:solidFill>
                  <a:srgbClr val="3C78D8"/>
                </a:solidFill>
                <a:latin typeface="IBM Plex Sans"/>
                <a:ea typeface="IBM Plex Sans"/>
                <a:cs typeface="IBM Plex Sans"/>
                <a:sym typeface="IBM Plex Sans"/>
              </a:rPr>
              <a:t>?</a:t>
            </a:r>
            <a:endParaRPr b="1" sz="6000">
              <a:solidFill>
                <a:srgbClr val="3C78D8"/>
              </a:solidFill>
              <a:latin typeface="IBM Plex Sans"/>
              <a:ea typeface="IBM Plex Sans"/>
              <a:cs typeface="IBM Plex Sans"/>
              <a:sym typeface="IBM Plex Sans"/>
            </a:endParaRPr>
          </a:p>
        </p:txBody>
      </p:sp>
      <p:sp>
        <p:nvSpPr>
          <p:cNvPr id="345" name="Google Shape;345;p35"/>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5"/>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 </a:t>
            </a:r>
            <a:r>
              <a:rPr b="1" lang="en" sz="500">
                <a:solidFill>
                  <a:srgbClr val="3C78D8"/>
                </a:solidFill>
                <a:latin typeface="IBM Plex Sans"/>
                <a:ea typeface="IBM Plex Sans"/>
                <a:cs typeface="IBM Plex Sans"/>
                <a:sym typeface="IBM Plex Sans"/>
              </a:rPr>
              <a:t> </a:t>
            </a:r>
            <a:endParaRPr b="1" sz="500">
              <a:solidFill>
                <a:srgbClr val="3C78D8"/>
              </a:solidFill>
              <a:latin typeface="IBM Plex Sans"/>
              <a:ea typeface="IBM Plex Sans"/>
              <a:cs typeface="IBM Plex Sans"/>
              <a:sym typeface="IBM Plex Sans"/>
            </a:endParaRPr>
          </a:p>
        </p:txBody>
      </p:sp>
      <p:sp>
        <p:nvSpPr>
          <p:cNvPr id="347" name="Google Shape;347;p35"/>
          <p:cNvSpPr txBox="1"/>
          <p:nvPr/>
        </p:nvSpPr>
        <p:spPr>
          <a:xfrm>
            <a:off x="452932" y="784233"/>
            <a:ext cx="2796300" cy="37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rgbClr val="383536"/>
                </a:solidFill>
                <a:latin typeface="IBM Plex Sans"/>
                <a:ea typeface="IBM Plex Sans"/>
                <a:cs typeface="IBM Plex Sans"/>
                <a:sym typeface="IBM Plex Sans"/>
              </a:rPr>
              <a:t>Business as Norm Organisations</a:t>
            </a:r>
            <a:endParaRPr sz="1200"/>
          </a:p>
        </p:txBody>
      </p:sp>
      <p:sp>
        <p:nvSpPr>
          <p:cNvPr id="348" name="Google Shape;348;p35"/>
          <p:cNvSpPr txBox="1"/>
          <p:nvPr/>
        </p:nvSpPr>
        <p:spPr>
          <a:xfrm>
            <a:off x="5896475" y="784225"/>
            <a:ext cx="2796300" cy="37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rgbClr val="3C78D8"/>
                </a:solidFill>
                <a:latin typeface="IBM Plex Sans"/>
                <a:ea typeface="IBM Plex Sans"/>
                <a:cs typeface="IBM Plex Sans"/>
                <a:sym typeface="IBM Plex Sans"/>
              </a:rPr>
              <a:t>Design Led organisations </a:t>
            </a:r>
            <a:endParaRPr sz="1200"/>
          </a:p>
        </p:txBody>
      </p:sp>
      <p:grpSp>
        <p:nvGrpSpPr>
          <p:cNvPr id="349" name="Google Shape;349;p35"/>
          <p:cNvGrpSpPr/>
          <p:nvPr/>
        </p:nvGrpSpPr>
        <p:grpSpPr>
          <a:xfrm>
            <a:off x="7462201" y="4812275"/>
            <a:ext cx="1068401" cy="288301"/>
            <a:chOff x="7462201" y="4812275"/>
            <a:chExt cx="1068401" cy="288301"/>
          </a:xfrm>
        </p:grpSpPr>
        <p:pic>
          <p:nvPicPr>
            <p:cNvPr id="350" name="Google Shape;350;p35"/>
            <p:cNvPicPr preferRelativeResize="0"/>
            <p:nvPr/>
          </p:nvPicPr>
          <p:blipFill>
            <a:blip r:embed="rId3">
              <a:alphaModFix/>
            </a:blip>
            <a:stretch>
              <a:fillRect/>
            </a:stretch>
          </p:blipFill>
          <p:spPr>
            <a:xfrm>
              <a:off x="8195884" y="4812275"/>
              <a:ext cx="334718" cy="288301"/>
            </a:xfrm>
            <a:prstGeom prst="rect">
              <a:avLst/>
            </a:prstGeom>
            <a:noFill/>
            <a:ln>
              <a:noFill/>
            </a:ln>
          </p:spPr>
        </p:pic>
        <p:pic>
          <p:nvPicPr>
            <p:cNvPr id="351" name="Google Shape;351;p35"/>
            <p:cNvPicPr preferRelativeResize="0"/>
            <p:nvPr/>
          </p:nvPicPr>
          <p:blipFill>
            <a:blip r:embed="rId4">
              <a:alphaModFix/>
            </a:blip>
            <a:stretch>
              <a:fillRect/>
            </a:stretch>
          </p:blipFill>
          <p:spPr>
            <a:xfrm>
              <a:off x="7462201" y="4846024"/>
              <a:ext cx="645825" cy="225525"/>
            </a:xfrm>
            <a:prstGeom prst="rect">
              <a:avLst/>
            </a:prstGeom>
            <a:noFill/>
            <a:ln>
              <a:noFill/>
            </a:ln>
          </p:spPr>
        </p:pic>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5" name="Shape 355"/>
        <p:cNvGrpSpPr/>
        <p:nvPr/>
      </p:nvGrpSpPr>
      <p:grpSpPr>
        <a:xfrm>
          <a:off x="0" y="0"/>
          <a:ext cx="0" cy="0"/>
          <a:chOff x="0" y="0"/>
          <a:chExt cx="0" cy="0"/>
        </a:xfrm>
      </p:grpSpPr>
      <p:cxnSp>
        <p:nvCxnSpPr>
          <p:cNvPr id="356" name="Google Shape;356;p36"/>
          <p:cNvCxnSpPr/>
          <p:nvPr/>
        </p:nvCxnSpPr>
        <p:spPr>
          <a:xfrm>
            <a:off x="4578988" y="2082650"/>
            <a:ext cx="11400" cy="1767000"/>
          </a:xfrm>
          <a:prstGeom prst="straightConnector1">
            <a:avLst/>
          </a:prstGeom>
          <a:noFill/>
          <a:ln cap="flat" cmpd="sng" w="9525">
            <a:solidFill>
              <a:srgbClr val="3C78D8"/>
            </a:solidFill>
            <a:prstDash val="solid"/>
            <a:round/>
            <a:headEnd len="med" w="med" type="none"/>
            <a:tailEnd len="med" w="med" type="none"/>
          </a:ln>
        </p:spPr>
      </p:cxnSp>
      <p:sp>
        <p:nvSpPr>
          <p:cNvPr id="357" name="Google Shape;357;p36"/>
          <p:cNvSpPr txBox="1"/>
          <p:nvPr/>
        </p:nvSpPr>
        <p:spPr>
          <a:xfrm>
            <a:off x="451200" y="1157100"/>
            <a:ext cx="2796300" cy="2829300"/>
          </a:xfrm>
          <a:prstGeom prst="rect">
            <a:avLst/>
          </a:prstGeom>
          <a:solidFill>
            <a:srgbClr val="EFEFEF"/>
          </a:solidFill>
          <a:ln cap="flat" cmpd="sng" w="9525">
            <a:solidFill>
              <a:srgbClr val="4A86E8"/>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1800" u="sng">
                <a:solidFill>
                  <a:srgbClr val="383536"/>
                </a:solidFill>
                <a:latin typeface="IBM Plex Sans"/>
                <a:ea typeface="IBM Plex Sans"/>
                <a:cs typeface="IBM Plex Sans"/>
                <a:sym typeface="IBM Plex Sans"/>
              </a:rPr>
              <a:t>S</a:t>
            </a:r>
            <a:r>
              <a:rPr b="1" lang="en" sz="1800" u="sng">
                <a:solidFill>
                  <a:srgbClr val="383536"/>
                </a:solidFill>
                <a:latin typeface="IBM Plex Sans"/>
                <a:ea typeface="IBM Plex Sans"/>
                <a:cs typeface="IBM Plex Sans"/>
                <a:sym typeface="IBM Plex Sans"/>
              </a:rPr>
              <a:t>atisfied with predictable success</a:t>
            </a:r>
            <a:r>
              <a:rPr b="1" lang="en" sz="1800">
                <a:solidFill>
                  <a:srgbClr val="383536"/>
                </a:solidFill>
                <a:latin typeface="IBM Plex Sans"/>
                <a:ea typeface="IBM Plex Sans"/>
                <a:cs typeface="IBM Plex Sans"/>
                <a:sym typeface="IBM Plex Sans"/>
              </a:rPr>
              <a:t> and the extension of </a:t>
            </a:r>
            <a:r>
              <a:rPr b="1" lang="en" sz="1800" u="sng">
                <a:solidFill>
                  <a:srgbClr val="383536"/>
                </a:solidFill>
                <a:latin typeface="IBM Plex Sans"/>
                <a:ea typeface="IBM Plex Sans"/>
                <a:cs typeface="IBM Plex Sans"/>
                <a:sym typeface="IBM Plex Sans"/>
              </a:rPr>
              <a:t>proven formulas</a:t>
            </a:r>
            <a:r>
              <a:rPr b="1" lang="en" sz="1800">
                <a:solidFill>
                  <a:srgbClr val="383536"/>
                </a:solidFill>
                <a:latin typeface="IBM Plex Sans"/>
                <a:ea typeface="IBM Plex Sans"/>
                <a:cs typeface="IBM Plex Sans"/>
                <a:sym typeface="IBM Plex Sans"/>
              </a:rPr>
              <a:t>. The </a:t>
            </a:r>
            <a:r>
              <a:rPr b="1" lang="en" sz="1800" u="sng">
                <a:solidFill>
                  <a:srgbClr val="383536"/>
                </a:solidFill>
                <a:latin typeface="IBM Plex Sans"/>
                <a:ea typeface="IBM Plex Sans"/>
                <a:cs typeface="IBM Plex Sans"/>
                <a:sym typeface="IBM Plex Sans"/>
              </a:rPr>
              <a:t>appetite for experimentation and risk is limited</a:t>
            </a:r>
            <a:r>
              <a:rPr b="1" lang="en" sz="1800">
                <a:solidFill>
                  <a:srgbClr val="383536"/>
                </a:solidFill>
                <a:latin typeface="IBM Plex Sans"/>
                <a:ea typeface="IBM Plex Sans"/>
                <a:cs typeface="IBM Plex Sans"/>
                <a:sym typeface="IBM Plex Sans"/>
              </a:rPr>
              <a:t>.   </a:t>
            </a:r>
            <a:endParaRPr b="1" sz="1800">
              <a:solidFill>
                <a:schemeClr val="dk1"/>
              </a:solidFill>
              <a:latin typeface="IBM Plex Sans"/>
              <a:ea typeface="IBM Plex Sans"/>
              <a:cs typeface="IBM Plex Sans"/>
              <a:sym typeface="IBM Plex Sans"/>
            </a:endParaRPr>
          </a:p>
          <a:p>
            <a:pPr indent="0" lvl="0" marL="0" rtl="0" algn="l">
              <a:spcBef>
                <a:spcPts val="0"/>
              </a:spcBef>
              <a:spcAft>
                <a:spcPts val="0"/>
              </a:spcAft>
              <a:buNone/>
            </a:pPr>
            <a:r>
              <a:t/>
            </a:r>
            <a:endParaRPr b="1" sz="1800">
              <a:solidFill>
                <a:srgbClr val="383536"/>
              </a:solidFill>
              <a:latin typeface="IBM Plex Sans"/>
              <a:ea typeface="IBM Plex Sans"/>
              <a:cs typeface="IBM Plex Sans"/>
              <a:sym typeface="IBM Plex Sans"/>
            </a:endParaRPr>
          </a:p>
          <a:p>
            <a:pPr indent="0" lvl="0" marL="0" rtl="0" algn="l">
              <a:spcBef>
                <a:spcPts val="0"/>
              </a:spcBef>
              <a:spcAft>
                <a:spcPts val="0"/>
              </a:spcAft>
              <a:buNone/>
            </a:pPr>
            <a:r>
              <a:t/>
            </a:r>
            <a:endParaRPr b="1" sz="1800">
              <a:solidFill>
                <a:srgbClr val="383536"/>
              </a:solidFill>
              <a:latin typeface="IBM Plex Sans"/>
              <a:ea typeface="IBM Plex Sans"/>
              <a:cs typeface="IBM Plex Sans"/>
              <a:sym typeface="IBM Plex Sans"/>
            </a:endParaRPr>
          </a:p>
          <a:p>
            <a:pPr indent="0" lvl="0" marL="0" rtl="0" algn="l">
              <a:spcBef>
                <a:spcPts val="0"/>
              </a:spcBef>
              <a:spcAft>
                <a:spcPts val="0"/>
              </a:spcAft>
              <a:buNone/>
            </a:pPr>
            <a:r>
              <a:t/>
            </a:r>
            <a:endParaRPr b="1" sz="1800">
              <a:solidFill>
                <a:srgbClr val="383536"/>
              </a:solidFill>
              <a:latin typeface="IBM Plex Sans"/>
              <a:ea typeface="IBM Plex Sans"/>
              <a:cs typeface="IBM Plex Sans"/>
              <a:sym typeface="IBM Plex Sans"/>
            </a:endParaRPr>
          </a:p>
          <a:p>
            <a:pPr indent="0" lvl="0" marL="0" rtl="0" algn="l">
              <a:spcBef>
                <a:spcPts val="0"/>
              </a:spcBef>
              <a:spcAft>
                <a:spcPts val="0"/>
              </a:spcAft>
              <a:buNone/>
            </a:pPr>
            <a:r>
              <a:t/>
            </a:r>
            <a:endParaRPr b="1" sz="1800">
              <a:solidFill>
                <a:srgbClr val="383536"/>
              </a:solidFill>
              <a:latin typeface="IBM Plex Sans"/>
              <a:ea typeface="IBM Plex Sans"/>
              <a:cs typeface="IBM Plex Sans"/>
              <a:sym typeface="IBM Plex Sans"/>
            </a:endParaRPr>
          </a:p>
        </p:txBody>
      </p:sp>
      <p:sp>
        <p:nvSpPr>
          <p:cNvPr id="358" name="Google Shape;358;p36"/>
          <p:cNvSpPr txBox="1"/>
          <p:nvPr/>
        </p:nvSpPr>
        <p:spPr>
          <a:xfrm>
            <a:off x="5896475" y="1157100"/>
            <a:ext cx="2796300" cy="2829300"/>
          </a:xfrm>
          <a:prstGeom prst="rect">
            <a:avLst/>
          </a:prstGeom>
          <a:solidFill>
            <a:srgbClr val="EFEFEF"/>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1800" u="sng">
                <a:solidFill>
                  <a:srgbClr val="3C78D8"/>
                </a:solidFill>
                <a:latin typeface="IBM Plex Sans"/>
                <a:ea typeface="IBM Plex Sans"/>
                <a:cs typeface="IBM Plex Sans"/>
                <a:sym typeface="IBM Plex Sans"/>
              </a:rPr>
              <a:t>E</a:t>
            </a:r>
            <a:r>
              <a:rPr b="1" lang="en" sz="1800" u="sng">
                <a:solidFill>
                  <a:srgbClr val="3C78D8"/>
                </a:solidFill>
                <a:latin typeface="IBM Plex Sans"/>
                <a:ea typeface="IBM Plex Sans"/>
                <a:cs typeface="IBM Plex Sans"/>
                <a:sym typeface="IBM Plex Sans"/>
              </a:rPr>
              <a:t>mbrace experimentation</a:t>
            </a:r>
            <a:r>
              <a:rPr b="1" lang="en" sz="1800">
                <a:solidFill>
                  <a:srgbClr val="3C78D8"/>
                </a:solidFill>
                <a:latin typeface="IBM Plex Sans"/>
                <a:ea typeface="IBM Plex Sans"/>
                <a:cs typeface="IBM Plex Sans"/>
                <a:sym typeface="IBM Plex Sans"/>
              </a:rPr>
              <a:t> and exploration, and work out formula to</a:t>
            </a:r>
            <a:r>
              <a:rPr b="1" lang="en" sz="1800" u="sng">
                <a:solidFill>
                  <a:srgbClr val="3C78D8"/>
                </a:solidFill>
                <a:latin typeface="IBM Plex Sans"/>
                <a:ea typeface="IBM Plex Sans"/>
                <a:cs typeface="IBM Plex Sans"/>
                <a:sym typeface="IBM Plex Sans"/>
              </a:rPr>
              <a:t> make experimentation and risk taking sustainable</a:t>
            </a:r>
            <a:r>
              <a:rPr b="1" lang="en" sz="1800">
                <a:solidFill>
                  <a:srgbClr val="3C78D8"/>
                </a:solidFill>
                <a:latin typeface="IBM Plex Sans"/>
                <a:ea typeface="IBM Plex Sans"/>
                <a:cs typeface="IBM Plex Sans"/>
                <a:sym typeface="IBM Plex Sans"/>
              </a:rPr>
              <a:t>.</a:t>
            </a:r>
            <a:endParaRPr b="1" sz="1800">
              <a:solidFill>
                <a:srgbClr val="3C78D8"/>
              </a:solidFill>
              <a:latin typeface="IBM Plex Sans"/>
              <a:ea typeface="IBM Plex Sans"/>
              <a:cs typeface="IBM Plex Sans"/>
              <a:sym typeface="IBM Plex Sans"/>
            </a:endParaRPr>
          </a:p>
          <a:p>
            <a:pPr indent="0" lvl="0" marL="0" rtl="0" algn="l">
              <a:spcBef>
                <a:spcPts val="0"/>
              </a:spcBef>
              <a:spcAft>
                <a:spcPts val="0"/>
              </a:spcAft>
              <a:buNone/>
            </a:pPr>
            <a:r>
              <a:t/>
            </a:r>
            <a:endParaRPr b="1" sz="1800">
              <a:solidFill>
                <a:srgbClr val="3C78D8"/>
              </a:solidFill>
              <a:latin typeface="IBM Plex Sans"/>
              <a:ea typeface="IBM Plex Sans"/>
              <a:cs typeface="IBM Plex Sans"/>
              <a:sym typeface="IBM Plex Sans"/>
            </a:endParaRPr>
          </a:p>
          <a:p>
            <a:pPr indent="0" lvl="0" marL="0" rtl="0" algn="l">
              <a:spcBef>
                <a:spcPts val="0"/>
              </a:spcBef>
              <a:spcAft>
                <a:spcPts val="0"/>
              </a:spcAft>
              <a:buNone/>
            </a:pPr>
            <a:r>
              <a:t/>
            </a:r>
            <a:endParaRPr b="1" sz="1800">
              <a:solidFill>
                <a:srgbClr val="3C78D8"/>
              </a:solidFill>
              <a:latin typeface="IBM Plex Sans"/>
              <a:ea typeface="IBM Plex Sans"/>
              <a:cs typeface="IBM Plex Sans"/>
              <a:sym typeface="IBM Plex Sans"/>
            </a:endParaRPr>
          </a:p>
          <a:p>
            <a:pPr indent="0" lvl="0" marL="0" rtl="0" algn="l">
              <a:spcBef>
                <a:spcPts val="0"/>
              </a:spcBef>
              <a:spcAft>
                <a:spcPts val="0"/>
              </a:spcAft>
              <a:buNone/>
            </a:pPr>
            <a:r>
              <a:t/>
            </a:r>
            <a:endParaRPr b="1" sz="1800">
              <a:solidFill>
                <a:srgbClr val="3C78D8"/>
              </a:solidFill>
              <a:latin typeface="IBM Plex Sans"/>
              <a:ea typeface="IBM Plex Sans"/>
              <a:cs typeface="IBM Plex Sans"/>
              <a:sym typeface="IBM Plex Sans"/>
            </a:endParaRPr>
          </a:p>
          <a:p>
            <a:pPr indent="0" lvl="0" marL="0" rtl="0" algn="l">
              <a:spcBef>
                <a:spcPts val="0"/>
              </a:spcBef>
              <a:spcAft>
                <a:spcPts val="0"/>
              </a:spcAft>
              <a:buNone/>
            </a:pPr>
            <a:r>
              <a:t/>
            </a:r>
            <a:endParaRPr b="1" sz="1800">
              <a:solidFill>
                <a:srgbClr val="3C78D8"/>
              </a:solidFill>
              <a:latin typeface="IBM Plex Sans"/>
              <a:ea typeface="IBM Plex Sans"/>
              <a:cs typeface="IBM Plex Sans"/>
              <a:sym typeface="IBM Plex Sans"/>
            </a:endParaRPr>
          </a:p>
        </p:txBody>
      </p:sp>
      <p:sp>
        <p:nvSpPr>
          <p:cNvPr id="359" name="Google Shape;359;p36"/>
          <p:cNvSpPr/>
          <p:nvPr/>
        </p:nvSpPr>
        <p:spPr>
          <a:xfrm>
            <a:off x="3297438" y="2210550"/>
            <a:ext cx="2549100" cy="112800"/>
          </a:xfrm>
          <a:prstGeom prst="leftRightArrow">
            <a:avLst>
              <a:gd fmla="val 50000" name="adj1"/>
              <a:gd fmla="val 161513" name="adj2"/>
            </a:avLst>
          </a:prstGeom>
          <a:solidFill>
            <a:srgbClr val="000000"/>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6"/>
          <p:cNvSpPr txBox="1"/>
          <p:nvPr>
            <p:ph type="title"/>
          </p:nvPr>
        </p:nvSpPr>
        <p:spPr>
          <a:xfrm>
            <a:off x="3653975" y="4145115"/>
            <a:ext cx="1880100" cy="519300"/>
          </a:xfrm>
          <a:prstGeom prst="rect">
            <a:avLst/>
          </a:prstGeom>
          <a:solidFill>
            <a:srgbClr val="FFFFFF"/>
          </a:solidFill>
        </p:spPr>
        <p:txBody>
          <a:bodyPr anchorCtr="0" anchor="b" bIns="92475" lIns="92475" spcFirstLastPara="1" rIns="92475" wrap="square" tIns="92475">
            <a:noAutofit/>
          </a:bodyPr>
          <a:lstStyle/>
          <a:p>
            <a:pPr indent="0" lvl="0" marL="0" rtl="0" algn="ctr">
              <a:spcBef>
                <a:spcPts val="0"/>
              </a:spcBef>
              <a:spcAft>
                <a:spcPts val="0"/>
              </a:spcAft>
              <a:buNone/>
            </a:pPr>
            <a:r>
              <a:t/>
            </a:r>
            <a:endParaRPr sz="6000">
              <a:solidFill>
                <a:srgbClr val="3C78D8"/>
              </a:solidFill>
            </a:endParaRPr>
          </a:p>
          <a:p>
            <a:pPr indent="0" lvl="0" marL="0" rtl="0" algn="ctr">
              <a:spcBef>
                <a:spcPts val="0"/>
              </a:spcBef>
              <a:spcAft>
                <a:spcPts val="0"/>
              </a:spcAft>
              <a:buNone/>
            </a:pPr>
            <a:r>
              <a:t/>
            </a:r>
            <a:endParaRPr sz="6000">
              <a:solidFill>
                <a:srgbClr val="3C78D8"/>
              </a:solidFill>
            </a:endParaRPr>
          </a:p>
          <a:p>
            <a:pPr indent="0" lvl="0" marL="0" rtl="0" algn="ctr">
              <a:spcBef>
                <a:spcPts val="0"/>
              </a:spcBef>
              <a:spcAft>
                <a:spcPts val="0"/>
              </a:spcAft>
              <a:buNone/>
            </a:pPr>
            <a:r>
              <a:t/>
            </a:r>
            <a:endParaRPr sz="6000">
              <a:solidFill>
                <a:srgbClr val="3C78D8"/>
              </a:solidFill>
            </a:endParaRPr>
          </a:p>
          <a:p>
            <a:pPr indent="0" lvl="0" marL="0" rtl="0" algn="ctr">
              <a:spcBef>
                <a:spcPts val="0"/>
              </a:spcBef>
              <a:spcAft>
                <a:spcPts val="0"/>
              </a:spcAft>
              <a:buNone/>
            </a:pPr>
            <a:r>
              <a:rPr b="1" lang="en" sz="6000">
                <a:solidFill>
                  <a:srgbClr val="3C78D8"/>
                </a:solidFill>
                <a:latin typeface="IBM Plex Sans"/>
                <a:ea typeface="IBM Plex Sans"/>
                <a:cs typeface="IBM Plex Sans"/>
                <a:sym typeface="IBM Plex Sans"/>
              </a:rPr>
              <a:t>?</a:t>
            </a:r>
            <a:endParaRPr b="1" sz="6000">
              <a:solidFill>
                <a:srgbClr val="3C78D8"/>
              </a:solidFill>
              <a:latin typeface="IBM Plex Sans"/>
              <a:ea typeface="IBM Plex Sans"/>
              <a:cs typeface="IBM Plex Sans"/>
              <a:sym typeface="IBM Plex Sans"/>
            </a:endParaRPr>
          </a:p>
        </p:txBody>
      </p:sp>
      <p:sp>
        <p:nvSpPr>
          <p:cNvPr id="361" name="Google Shape;361;p36"/>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6"/>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 </a:t>
            </a:r>
            <a:r>
              <a:rPr b="1" lang="en" sz="500">
                <a:solidFill>
                  <a:srgbClr val="3C78D8"/>
                </a:solidFill>
                <a:latin typeface="IBM Plex Sans"/>
                <a:ea typeface="IBM Plex Sans"/>
                <a:cs typeface="IBM Plex Sans"/>
                <a:sym typeface="IBM Plex Sans"/>
              </a:rPr>
              <a:t> </a:t>
            </a:r>
            <a:endParaRPr b="1" sz="500">
              <a:solidFill>
                <a:srgbClr val="3C78D8"/>
              </a:solidFill>
              <a:latin typeface="IBM Plex Sans"/>
              <a:ea typeface="IBM Plex Sans"/>
              <a:cs typeface="IBM Plex Sans"/>
              <a:sym typeface="IBM Plex Sans"/>
            </a:endParaRPr>
          </a:p>
        </p:txBody>
      </p:sp>
      <p:sp>
        <p:nvSpPr>
          <p:cNvPr id="363" name="Google Shape;363;p36"/>
          <p:cNvSpPr txBox="1"/>
          <p:nvPr/>
        </p:nvSpPr>
        <p:spPr>
          <a:xfrm>
            <a:off x="452932" y="784233"/>
            <a:ext cx="2796300" cy="37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rgbClr val="383536"/>
                </a:solidFill>
                <a:latin typeface="IBM Plex Sans"/>
                <a:ea typeface="IBM Plex Sans"/>
                <a:cs typeface="IBM Plex Sans"/>
                <a:sym typeface="IBM Plex Sans"/>
              </a:rPr>
              <a:t>Business as Norm Organisations</a:t>
            </a:r>
            <a:endParaRPr sz="1200"/>
          </a:p>
        </p:txBody>
      </p:sp>
      <p:sp>
        <p:nvSpPr>
          <p:cNvPr id="364" name="Google Shape;364;p36"/>
          <p:cNvSpPr txBox="1"/>
          <p:nvPr/>
        </p:nvSpPr>
        <p:spPr>
          <a:xfrm>
            <a:off x="5896475" y="784225"/>
            <a:ext cx="2796300" cy="37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rgbClr val="3C78D8"/>
                </a:solidFill>
                <a:latin typeface="IBM Plex Sans"/>
                <a:ea typeface="IBM Plex Sans"/>
                <a:cs typeface="IBM Plex Sans"/>
                <a:sym typeface="IBM Plex Sans"/>
              </a:rPr>
              <a:t>Design Led organisations </a:t>
            </a:r>
            <a:endParaRPr sz="1200"/>
          </a:p>
        </p:txBody>
      </p:sp>
      <p:grpSp>
        <p:nvGrpSpPr>
          <p:cNvPr id="365" name="Google Shape;365;p36"/>
          <p:cNvGrpSpPr/>
          <p:nvPr/>
        </p:nvGrpSpPr>
        <p:grpSpPr>
          <a:xfrm>
            <a:off x="7462201" y="4812275"/>
            <a:ext cx="1068401" cy="288301"/>
            <a:chOff x="7462201" y="4812275"/>
            <a:chExt cx="1068401" cy="288301"/>
          </a:xfrm>
        </p:grpSpPr>
        <p:pic>
          <p:nvPicPr>
            <p:cNvPr id="366" name="Google Shape;366;p36"/>
            <p:cNvPicPr preferRelativeResize="0"/>
            <p:nvPr/>
          </p:nvPicPr>
          <p:blipFill>
            <a:blip r:embed="rId3">
              <a:alphaModFix/>
            </a:blip>
            <a:stretch>
              <a:fillRect/>
            </a:stretch>
          </p:blipFill>
          <p:spPr>
            <a:xfrm>
              <a:off x="8195884" y="4812275"/>
              <a:ext cx="334718" cy="288301"/>
            </a:xfrm>
            <a:prstGeom prst="rect">
              <a:avLst/>
            </a:prstGeom>
            <a:noFill/>
            <a:ln>
              <a:noFill/>
            </a:ln>
          </p:spPr>
        </p:pic>
        <p:pic>
          <p:nvPicPr>
            <p:cNvPr id="367" name="Google Shape;367;p36"/>
            <p:cNvPicPr preferRelativeResize="0"/>
            <p:nvPr/>
          </p:nvPicPr>
          <p:blipFill>
            <a:blip r:embed="rId4">
              <a:alphaModFix/>
            </a:blip>
            <a:stretch>
              <a:fillRect/>
            </a:stretch>
          </p:blipFill>
          <p:spPr>
            <a:xfrm>
              <a:off x="7462201" y="4846024"/>
              <a:ext cx="645825" cy="225525"/>
            </a:xfrm>
            <a:prstGeom prst="rect">
              <a:avLst/>
            </a:prstGeom>
            <a:noFill/>
            <a:ln>
              <a:noFill/>
            </a:ln>
          </p:spPr>
        </p:pic>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1" name="Shape 371"/>
        <p:cNvGrpSpPr/>
        <p:nvPr/>
      </p:nvGrpSpPr>
      <p:grpSpPr>
        <a:xfrm>
          <a:off x="0" y="0"/>
          <a:ext cx="0" cy="0"/>
          <a:chOff x="0" y="0"/>
          <a:chExt cx="0" cy="0"/>
        </a:xfrm>
      </p:grpSpPr>
      <p:sp>
        <p:nvSpPr>
          <p:cNvPr id="372" name="Google Shape;372;p37"/>
          <p:cNvSpPr txBox="1"/>
          <p:nvPr>
            <p:ph idx="1" type="body"/>
          </p:nvPr>
        </p:nvSpPr>
        <p:spPr>
          <a:xfrm>
            <a:off x="391000" y="1083300"/>
            <a:ext cx="6139500" cy="2976900"/>
          </a:xfrm>
          <a:prstGeom prst="rect">
            <a:avLst/>
          </a:prstGeom>
        </p:spPr>
        <p:txBody>
          <a:bodyPr anchorCtr="0" anchor="t" bIns="92475" lIns="92475" spcFirstLastPara="1" rIns="92475" wrap="square" tIns="92475">
            <a:noAutofit/>
          </a:bodyPr>
          <a:lstStyle/>
          <a:p>
            <a:pPr indent="0" lvl="0" marL="0" rtl="0" algn="l">
              <a:lnSpc>
                <a:spcPct val="100000"/>
              </a:lnSpc>
              <a:spcBef>
                <a:spcPts val="0"/>
              </a:spcBef>
              <a:spcAft>
                <a:spcPts val="0"/>
              </a:spcAft>
              <a:buNone/>
            </a:pPr>
            <a:r>
              <a:rPr b="1" lang="en" sz="3600">
                <a:solidFill>
                  <a:srgbClr val="000000"/>
                </a:solidFill>
                <a:latin typeface="IBM Plex Sans"/>
                <a:ea typeface="IBM Plex Sans"/>
                <a:cs typeface="IBM Plex Sans"/>
                <a:sym typeface="IBM Plex Sans"/>
              </a:rPr>
              <a:t>FINANCIAL INCLUSION PROJECTS CAN BENEFIT FROM HCD.</a:t>
            </a:r>
            <a:endParaRPr b="1" sz="3600">
              <a:solidFill>
                <a:srgbClr val="000000"/>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sz="1400">
              <a:solidFill>
                <a:schemeClr val="dk1"/>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rPr b="1" lang="en" sz="1400">
                <a:solidFill>
                  <a:srgbClr val="3C78D8"/>
                </a:solidFill>
                <a:latin typeface="IBM Plex Sans"/>
                <a:ea typeface="IBM Plex Sans"/>
                <a:cs typeface="IBM Plex Sans"/>
                <a:sym typeface="IBM Plex Sans"/>
              </a:rPr>
              <a:t>HCD HAS BEEN AN INFLUENTIAL VOICE IN THE DISCOURSE ON FINANCIAL INCLUSION. FINANCIAL INCLUSION FACES THE CHALLENGE OF DESIGNING FOR PEOPLE’S NEEDS, BEHAVIOURS, SOCIAL, POLITICAL, AND TECHNOLOGICAL REALITIES. </a:t>
            </a:r>
            <a:endParaRPr b="1">
              <a:solidFill>
                <a:srgbClr val="000000"/>
              </a:solidFill>
              <a:latin typeface="IBM Plex Sans"/>
              <a:ea typeface="IBM Plex Sans"/>
              <a:cs typeface="IBM Plex Sans"/>
              <a:sym typeface="IBM Plex Sans"/>
            </a:endParaRPr>
          </a:p>
        </p:txBody>
      </p:sp>
      <p:sp>
        <p:nvSpPr>
          <p:cNvPr id="373" name="Google Shape;373;p37"/>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7"/>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 </a:t>
            </a:r>
            <a:r>
              <a:rPr b="1" lang="en" sz="500">
                <a:solidFill>
                  <a:srgbClr val="3C78D8"/>
                </a:solidFill>
                <a:latin typeface="IBM Plex Sans"/>
                <a:ea typeface="IBM Plex Sans"/>
                <a:cs typeface="IBM Plex Sans"/>
                <a:sym typeface="IBM Plex Sans"/>
              </a:rPr>
              <a:t> </a:t>
            </a:r>
            <a:endParaRPr b="1" sz="500">
              <a:solidFill>
                <a:srgbClr val="3C78D8"/>
              </a:solidFill>
              <a:latin typeface="IBM Plex Sans"/>
              <a:ea typeface="IBM Plex Sans"/>
              <a:cs typeface="IBM Plex Sans"/>
              <a:sym typeface="IBM Plex Sans"/>
            </a:endParaRPr>
          </a:p>
        </p:txBody>
      </p:sp>
      <p:grpSp>
        <p:nvGrpSpPr>
          <p:cNvPr id="375" name="Google Shape;375;p37"/>
          <p:cNvGrpSpPr/>
          <p:nvPr/>
        </p:nvGrpSpPr>
        <p:grpSpPr>
          <a:xfrm>
            <a:off x="7462201" y="4812275"/>
            <a:ext cx="1068401" cy="288301"/>
            <a:chOff x="7462201" y="4812275"/>
            <a:chExt cx="1068401" cy="288301"/>
          </a:xfrm>
        </p:grpSpPr>
        <p:pic>
          <p:nvPicPr>
            <p:cNvPr id="376" name="Google Shape;376;p37"/>
            <p:cNvPicPr preferRelativeResize="0"/>
            <p:nvPr/>
          </p:nvPicPr>
          <p:blipFill>
            <a:blip r:embed="rId3">
              <a:alphaModFix/>
            </a:blip>
            <a:stretch>
              <a:fillRect/>
            </a:stretch>
          </p:blipFill>
          <p:spPr>
            <a:xfrm>
              <a:off x="8195884" y="4812275"/>
              <a:ext cx="334718" cy="288301"/>
            </a:xfrm>
            <a:prstGeom prst="rect">
              <a:avLst/>
            </a:prstGeom>
            <a:noFill/>
            <a:ln>
              <a:noFill/>
            </a:ln>
          </p:spPr>
        </p:pic>
        <p:pic>
          <p:nvPicPr>
            <p:cNvPr id="377" name="Google Shape;377;p37"/>
            <p:cNvPicPr preferRelativeResize="0"/>
            <p:nvPr/>
          </p:nvPicPr>
          <p:blipFill>
            <a:blip r:embed="rId4">
              <a:alphaModFix/>
            </a:blip>
            <a:stretch>
              <a:fillRect/>
            </a:stretch>
          </p:blipFill>
          <p:spPr>
            <a:xfrm>
              <a:off x="7462201" y="4846024"/>
              <a:ext cx="645825" cy="225525"/>
            </a:xfrm>
            <a:prstGeom prst="rect">
              <a:avLst/>
            </a:prstGeom>
            <a:noFill/>
            <a:ln>
              <a:noFill/>
            </a:ln>
          </p:spPr>
        </p:pic>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1" name="Shape 381"/>
        <p:cNvGrpSpPr/>
        <p:nvPr/>
      </p:nvGrpSpPr>
      <p:grpSpPr>
        <a:xfrm>
          <a:off x="0" y="0"/>
          <a:ext cx="0" cy="0"/>
          <a:chOff x="0" y="0"/>
          <a:chExt cx="0" cy="0"/>
        </a:xfrm>
      </p:grpSpPr>
      <p:sp>
        <p:nvSpPr>
          <p:cNvPr id="382" name="Google Shape;382;p38"/>
          <p:cNvSpPr/>
          <p:nvPr/>
        </p:nvSpPr>
        <p:spPr>
          <a:xfrm>
            <a:off x="0" y="-200"/>
            <a:ext cx="9144000" cy="5143500"/>
          </a:xfrm>
          <a:prstGeom prst="rect">
            <a:avLst/>
          </a:prstGeom>
          <a:solidFill>
            <a:srgbClr val="3C78D8"/>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383" name="Google Shape;383;p38"/>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4" name="Google Shape;384;p38"/>
          <p:cNvGrpSpPr/>
          <p:nvPr/>
        </p:nvGrpSpPr>
        <p:grpSpPr>
          <a:xfrm>
            <a:off x="7462201" y="4812275"/>
            <a:ext cx="1068401" cy="288301"/>
            <a:chOff x="7462201" y="4812275"/>
            <a:chExt cx="1068401" cy="288301"/>
          </a:xfrm>
        </p:grpSpPr>
        <p:pic>
          <p:nvPicPr>
            <p:cNvPr id="385" name="Google Shape;385;p38"/>
            <p:cNvPicPr preferRelativeResize="0"/>
            <p:nvPr/>
          </p:nvPicPr>
          <p:blipFill>
            <a:blip r:embed="rId3">
              <a:alphaModFix/>
            </a:blip>
            <a:stretch>
              <a:fillRect/>
            </a:stretch>
          </p:blipFill>
          <p:spPr>
            <a:xfrm>
              <a:off x="8195884" y="4812275"/>
              <a:ext cx="334718" cy="288301"/>
            </a:xfrm>
            <a:prstGeom prst="rect">
              <a:avLst/>
            </a:prstGeom>
            <a:noFill/>
            <a:ln>
              <a:noFill/>
            </a:ln>
          </p:spPr>
        </p:pic>
        <p:pic>
          <p:nvPicPr>
            <p:cNvPr id="386" name="Google Shape;386;p38"/>
            <p:cNvPicPr preferRelativeResize="0"/>
            <p:nvPr/>
          </p:nvPicPr>
          <p:blipFill>
            <a:blip r:embed="rId4">
              <a:alphaModFix/>
            </a:blip>
            <a:stretch>
              <a:fillRect/>
            </a:stretch>
          </p:blipFill>
          <p:spPr>
            <a:xfrm>
              <a:off x="7462201" y="4846024"/>
              <a:ext cx="645825" cy="225525"/>
            </a:xfrm>
            <a:prstGeom prst="rect">
              <a:avLst/>
            </a:prstGeom>
            <a:noFill/>
            <a:ln>
              <a:noFill/>
            </a:ln>
          </p:spPr>
        </p:pic>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2" name="Shape 72"/>
        <p:cNvGrpSpPr/>
        <p:nvPr/>
      </p:nvGrpSpPr>
      <p:grpSpPr>
        <a:xfrm>
          <a:off x="0" y="0"/>
          <a:ext cx="0" cy="0"/>
          <a:chOff x="0" y="0"/>
          <a:chExt cx="0" cy="0"/>
        </a:xfrm>
      </p:grpSpPr>
      <p:sp>
        <p:nvSpPr>
          <p:cNvPr id="73" name="Google Shape;73;p15"/>
          <p:cNvSpPr txBox="1"/>
          <p:nvPr>
            <p:ph idx="1" type="body"/>
          </p:nvPr>
        </p:nvSpPr>
        <p:spPr>
          <a:xfrm>
            <a:off x="362500" y="759300"/>
            <a:ext cx="6139500" cy="3624900"/>
          </a:xfrm>
          <a:prstGeom prst="rect">
            <a:avLst/>
          </a:prstGeom>
        </p:spPr>
        <p:txBody>
          <a:bodyPr anchorCtr="0" anchor="t" bIns="92475" lIns="92475" spcFirstLastPara="1" rIns="92475" wrap="square" tIns="92475">
            <a:noAutofit/>
          </a:bodyPr>
          <a:lstStyle/>
          <a:p>
            <a:pPr indent="0" lvl="0" marL="0" rtl="0" algn="l">
              <a:lnSpc>
                <a:spcPct val="100000"/>
              </a:lnSpc>
              <a:spcBef>
                <a:spcPts val="0"/>
              </a:spcBef>
              <a:spcAft>
                <a:spcPts val="0"/>
              </a:spcAft>
              <a:buNone/>
            </a:pPr>
            <a:r>
              <a:rPr b="1" lang="en" sz="3600">
                <a:solidFill>
                  <a:srgbClr val="3C78D8"/>
                </a:solidFill>
                <a:latin typeface="IBM Plex Sans"/>
                <a:ea typeface="IBM Plex Sans"/>
                <a:cs typeface="IBM Plex Sans"/>
                <a:sym typeface="IBM Plex Sans"/>
              </a:rPr>
              <a:t>HUMAN CENTERED DESIGN (HCD) IS A CREATIVE AND LOGICAL METHOD FOR SOLVING COMPLEX PROBLEMS.</a:t>
            </a:r>
            <a:endParaRPr b="1" sz="3600">
              <a:solidFill>
                <a:srgbClr val="3C78D8"/>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sz="1400">
              <a:solidFill>
                <a:schemeClr val="dk1"/>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rPr b="1" lang="en" sz="1400">
                <a:solidFill>
                  <a:schemeClr val="dk1"/>
                </a:solidFill>
                <a:latin typeface="IBM Plex Sans"/>
                <a:ea typeface="IBM Plex Sans"/>
                <a:cs typeface="IBM Plex Sans"/>
                <a:sym typeface="IBM Plex Sans"/>
              </a:rPr>
              <a:t>IT LEARNS AND BORROWS FROM MULTIPLE PROBLEM SOLVING METHODS AND BRINGS THEM TOGETHER UNDER ONE UMBRELLA.</a:t>
            </a:r>
            <a:endParaRPr b="1" sz="3600">
              <a:solidFill>
                <a:srgbClr val="3C78D8"/>
              </a:solidFill>
              <a:latin typeface="IBM Plex Sans"/>
              <a:ea typeface="IBM Plex Sans"/>
              <a:cs typeface="IBM Plex Sans"/>
              <a:sym typeface="IBM Plex Sans"/>
            </a:endParaRPr>
          </a:p>
        </p:txBody>
      </p:sp>
      <p:sp>
        <p:nvSpPr>
          <p:cNvPr id="74" name="Google Shape;74;p15"/>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 name="Google Shape;75;p15"/>
          <p:cNvGrpSpPr/>
          <p:nvPr/>
        </p:nvGrpSpPr>
        <p:grpSpPr>
          <a:xfrm>
            <a:off x="7462201" y="4812275"/>
            <a:ext cx="1068401" cy="288301"/>
            <a:chOff x="7462201" y="4812275"/>
            <a:chExt cx="1068401" cy="288301"/>
          </a:xfrm>
        </p:grpSpPr>
        <p:pic>
          <p:nvPicPr>
            <p:cNvPr id="76" name="Google Shape;76;p15"/>
            <p:cNvPicPr preferRelativeResize="0"/>
            <p:nvPr/>
          </p:nvPicPr>
          <p:blipFill>
            <a:blip r:embed="rId3">
              <a:alphaModFix/>
            </a:blip>
            <a:stretch>
              <a:fillRect/>
            </a:stretch>
          </p:blipFill>
          <p:spPr>
            <a:xfrm>
              <a:off x="8195884" y="4812275"/>
              <a:ext cx="334718" cy="288301"/>
            </a:xfrm>
            <a:prstGeom prst="rect">
              <a:avLst/>
            </a:prstGeom>
            <a:noFill/>
            <a:ln>
              <a:noFill/>
            </a:ln>
          </p:spPr>
        </p:pic>
        <p:pic>
          <p:nvPicPr>
            <p:cNvPr id="77" name="Google Shape;77;p15"/>
            <p:cNvPicPr preferRelativeResize="0"/>
            <p:nvPr/>
          </p:nvPicPr>
          <p:blipFill>
            <a:blip r:embed="rId4">
              <a:alphaModFix/>
            </a:blip>
            <a:stretch>
              <a:fillRect/>
            </a:stretch>
          </p:blipFill>
          <p:spPr>
            <a:xfrm>
              <a:off x="7462201" y="4846024"/>
              <a:ext cx="645825" cy="225525"/>
            </a:xfrm>
            <a:prstGeom prst="rect">
              <a:avLst/>
            </a:prstGeom>
            <a:noFill/>
            <a:ln>
              <a:noFill/>
            </a:ln>
          </p:spPr>
        </p:pic>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1" name="Shape 81"/>
        <p:cNvGrpSpPr/>
        <p:nvPr/>
      </p:nvGrpSpPr>
      <p:grpSpPr>
        <a:xfrm>
          <a:off x="0" y="0"/>
          <a:ext cx="0" cy="0"/>
          <a:chOff x="0" y="0"/>
          <a:chExt cx="0" cy="0"/>
        </a:xfrm>
      </p:grpSpPr>
      <p:sp>
        <p:nvSpPr>
          <p:cNvPr id="82" name="Google Shape;82;p16"/>
          <p:cNvSpPr txBox="1"/>
          <p:nvPr>
            <p:ph idx="1" type="body"/>
          </p:nvPr>
        </p:nvSpPr>
        <p:spPr>
          <a:xfrm>
            <a:off x="362500" y="932550"/>
            <a:ext cx="6139500" cy="3278400"/>
          </a:xfrm>
          <a:prstGeom prst="rect">
            <a:avLst/>
          </a:prstGeom>
        </p:spPr>
        <p:txBody>
          <a:bodyPr anchorCtr="0" anchor="t" bIns="92475" lIns="92475" spcFirstLastPara="1" rIns="92475" wrap="square" tIns="92475">
            <a:noAutofit/>
          </a:bodyPr>
          <a:lstStyle/>
          <a:p>
            <a:pPr indent="0" lvl="0" marL="0" rtl="0" algn="l">
              <a:lnSpc>
                <a:spcPct val="100000"/>
              </a:lnSpc>
              <a:spcBef>
                <a:spcPts val="0"/>
              </a:spcBef>
              <a:spcAft>
                <a:spcPts val="0"/>
              </a:spcAft>
              <a:buNone/>
            </a:pPr>
            <a:r>
              <a:rPr b="1" lang="en" sz="3600">
                <a:solidFill>
                  <a:srgbClr val="3C78D8"/>
                </a:solidFill>
                <a:latin typeface="IBM Plex Sans"/>
                <a:ea typeface="IBM Plex Sans"/>
                <a:cs typeface="IBM Plex Sans"/>
                <a:sym typeface="IBM Plex Sans"/>
              </a:rPr>
              <a:t>HUMAN CENTERED DESIGN (HCD) IS ALSO COMMONLY KNOWN AS DESIGN THINKING.</a:t>
            </a:r>
            <a:endParaRPr b="1" sz="3600">
              <a:solidFill>
                <a:srgbClr val="3C78D8"/>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sz="1400">
              <a:solidFill>
                <a:schemeClr val="dk1"/>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rPr b="1" lang="en" sz="1400">
                <a:solidFill>
                  <a:schemeClr val="dk1"/>
                </a:solidFill>
                <a:latin typeface="IBM Plex Sans"/>
                <a:ea typeface="IBM Plex Sans"/>
                <a:cs typeface="IBM Plex Sans"/>
                <a:sym typeface="IBM Plex Sans"/>
              </a:rPr>
              <a:t>THE TERMS HAVE FOUND MAINSTREAM ADOPTION IN THE PAST 20 YEARS - A  SPURT IN INNOVATION, COMPLEXITY, EMERGING MARKETS, TECHNOLOGY, </a:t>
            </a:r>
            <a:r>
              <a:rPr b="1" lang="en" sz="1400">
                <a:solidFill>
                  <a:schemeClr val="dk1"/>
                </a:solidFill>
                <a:latin typeface="IBM Plex Sans"/>
                <a:ea typeface="IBM Plex Sans"/>
                <a:cs typeface="IBM Plex Sans"/>
                <a:sym typeface="IBM Plex Sans"/>
              </a:rPr>
              <a:t>INTERCONNECTED </a:t>
            </a:r>
            <a:r>
              <a:rPr b="1" lang="en" sz="1400">
                <a:solidFill>
                  <a:schemeClr val="dk1"/>
                </a:solidFill>
                <a:latin typeface="IBM Plex Sans"/>
                <a:ea typeface="IBM Plex Sans"/>
                <a:cs typeface="IBM Plex Sans"/>
                <a:sym typeface="IBM Plex Sans"/>
              </a:rPr>
              <a:t>SYSTEMS ETC.</a:t>
            </a:r>
            <a:endParaRPr b="1" sz="3600">
              <a:solidFill>
                <a:srgbClr val="3C78D8"/>
              </a:solidFill>
              <a:latin typeface="IBM Plex Sans"/>
              <a:ea typeface="IBM Plex Sans"/>
              <a:cs typeface="IBM Plex Sans"/>
              <a:sym typeface="IBM Plex Sans"/>
            </a:endParaRPr>
          </a:p>
        </p:txBody>
      </p:sp>
      <p:sp>
        <p:nvSpPr>
          <p:cNvPr id="83" name="Google Shape;83;p16"/>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16"/>
          <p:cNvGrpSpPr/>
          <p:nvPr/>
        </p:nvGrpSpPr>
        <p:grpSpPr>
          <a:xfrm>
            <a:off x="7462201" y="4812275"/>
            <a:ext cx="1068401" cy="288301"/>
            <a:chOff x="7462201" y="4812275"/>
            <a:chExt cx="1068401" cy="288301"/>
          </a:xfrm>
        </p:grpSpPr>
        <p:pic>
          <p:nvPicPr>
            <p:cNvPr id="85" name="Google Shape;85;p16"/>
            <p:cNvPicPr preferRelativeResize="0"/>
            <p:nvPr/>
          </p:nvPicPr>
          <p:blipFill>
            <a:blip r:embed="rId3">
              <a:alphaModFix/>
            </a:blip>
            <a:stretch>
              <a:fillRect/>
            </a:stretch>
          </p:blipFill>
          <p:spPr>
            <a:xfrm>
              <a:off x="8195884" y="4812275"/>
              <a:ext cx="334718" cy="288301"/>
            </a:xfrm>
            <a:prstGeom prst="rect">
              <a:avLst/>
            </a:prstGeom>
            <a:noFill/>
            <a:ln>
              <a:noFill/>
            </a:ln>
          </p:spPr>
        </p:pic>
        <p:pic>
          <p:nvPicPr>
            <p:cNvPr id="86" name="Google Shape;86;p16"/>
            <p:cNvPicPr preferRelativeResize="0"/>
            <p:nvPr/>
          </p:nvPicPr>
          <p:blipFill>
            <a:blip r:embed="rId4">
              <a:alphaModFix/>
            </a:blip>
            <a:stretch>
              <a:fillRect/>
            </a:stretch>
          </p:blipFill>
          <p:spPr>
            <a:xfrm>
              <a:off x="7462201" y="4846024"/>
              <a:ext cx="645825" cy="225525"/>
            </a:xfrm>
            <a:prstGeom prst="rect">
              <a:avLst/>
            </a:prstGeom>
            <a:noFill/>
            <a:ln>
              <a:noFill/>
            </a:ln>
          </p:spPr>
        </p:pic>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0" name="Shape 90"/>
        <p:cNvGrpSpPr/>
        <p:nvPr/>
      </p:nvGrpSpPr>
      <p:grpSpPr>
        <a:xfrm>
          <a:off x="0" y="0"/>
          <a:ext cx="0" cy="0"/>
          <a:chOff x="0" y="0"/>
          <a:chExt cx="0" cy="0"/>
        </a:xfrm>
      </p:grpSpPr>
      <p:sp>
        <p:nvSpPr>
          <p:cNvPr id="91" name="Google Shape;91;p17"/>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2" name="Google Shape;92;p17"/>
          <p:cNvPicPr preferRelativeResize="0"/>
          <p:nvPr/>
        </p:nvPicPr>
        <p:blipFill>
          <a:blip r:embed="rId3">
            <a:alphaModFix/>
          </a:blip>
          <a:stretch>
            <a:fillRect/>
          </a:stretch>
        </p:blipFill>
        <p:spPr>
          <a:xfrm>
            <a:off x="2838848" y="840350"/>
            <a:ext cx="3169076" cy="2535274"/>
          </a:xfrm>
          <a:prstGeom prst="rect">
            <a:avLst/>
          </a:prstGeom>
          <a:noFill/>
          <a:ln>
            <a:noFill/>
          </a:ln>
        </p:spPr>
      </p:pic>
      <p:sp>
        <p:nvSpPr>
          <p:cNvPr id="93" name="Google Shape;93;p17"/>
          <p:cNvSpPr txBox="1"/>
          <p:nvPr/>
        </p:nvSpPr>
        <p:spPr>
          <a:xfrm>
            <a:off x="544050" y="3511475"/>
            <a:ext cx="8055900" cy="12615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2400">
                <a:solidFill>
                  <a:srgbClr val="3C78D8"/>
                </a:solidFill>
                <a:latin typeface="IBM Plex Sans"/>
                <a:ea typeface="IBM Plex Sans"/>
                <a:cs typeface="IBM Plex Sans"/>
                <a:sym typeface="IBM Plex Sans"/>
              </a:rPr>
              <a:t>REDESIGNING THE SHOPPING CART</a:t>
            </a:r>
            <a:endParaRPr b="1" sz="2400">
              <a:solidFill>
                <a:srgbClr val="3C78D8"/>
              </a:solidFill>
              <a:latin typeface="IBM Plex Sans"/>
              <a:ea typeface="IBM Plex Sans"/>
              <a:cs typeface="IBM Plex Sans"/>
              <a:sym typeface="IBM Plex Sans"/>
            </a:endParaRPr>
          </a:p>
          <a:p>
            <a:pPr indent="0" lvl="0" marL="0" rtl="0" algn="ctr">
              <a:lnSpc>
                <a:spcPct val="115000"/>
              </a:lnSpc>
              <a:spcBef>
                <a:spcPts val="0"/>
              </a:spcBef>
              <a:spcAft>
                <a:spcPts val="0"/>
              </a:spcAft>
              <a:buNone/>
            </a:pPr>
            <a:r>
              <a:rPr lang="en" sz="1200">
                <a:latin typeface="IBM Plex Sans"/>
                <a:ea typeface="IBM Plex Sans"/>
                <a:cs typeface="IBM Plex Sans"/>
                <a:sym typeface="IBM Plex Sans"/>
              </a:rPr>
              <a:t>In 1999, a show on the American ABC network filmed an episode focused on the design process with the Silicon Valley based firm IDEO. It was one of the first commentaries on the what would in years since then come to be known as Design Thinking. </a:t>
            </a:r>
            <a:r>
              <a:rPr b="1" lang="en" sz="1200">
                <a:solidFill>
                  <a:srgbClr val="3C78D8"/>
                </a:solidFill>
              </a:rPr>
              <a:t>Episode Online</a:t>
            </a:r>
            <a:r>
              <a:rPr b="1" lang="en" sz="1200">
                <a:solidFill>
                  <a:srgbClr val="3C78D8"/>
                </a:solidFill>
                <a:uFill>
                  <a:noFill/>
                </a:uFill>
                <a:hlinkClick r:id="rId4"/>
              </a:rPr>
              <a:t> </a:t>
            </a:r>
            <a:r>
              <a:rPr b="1" lang="en" sz="1200" u="sng">
                <a:solidFill>
                  <a:srgbClr val="3C78D8"/>
                </a:solidFill>
                <a:hlinkClick r:id="rId5"/>
              </a:rPr>
              <a:t>(Link)</a:t>
            </a:r>
            <a:endParaRPr b="1" sz="1200" u="sng">
              <a:solidFill>
                <a:srgbClr val="3C78D8"/>
              </a:solidFill>
            </a:endParaRPr>
          </a:p>
        </p:txBody>
      </p:sp>
      <p:grpSp>
        <p:nvGrpSpPr>
          <p:cNvPr id="94" name="Google Shape;94;p17"/>
          <p:cNvGrpSpPr/>
          <p:nvPr/>
        </p:nvGrpSpPr>
        <p:grpSpPr>
          <a:xfrm>
            <a:off x="7462201" y="4812275"/>
            <a:ext cx="1068401" cy="288301"/>
            <a:chOff x="7462201" y="4812275"/>
            <a:chExt cx="1068401" cy="288301"/>
          </a:xfrm>
        </p:grpSpPr>
        <p:pic>
          <p:nvPicPr>
            <p:cNvPr id="95" name="Google Shape;95;p17"/>
            <p:cNvPicPr preferRelativeResize="0"/>
            <p:nvPr/>
          </p:nvPicPr>
          <p:blipFill>
            <a:blip r:embed="rId6">
              <a:alphaModFix/>
            </a:blip>
            <a:stretch>
              <a:fillRect/>
            </a:stretch>
          </p:blipFill>
          <p:spPr>
            <a:xfrm>
              <a:off x="8195884" y="4812275"/>
              <a:ext cx="334718" cy="288301"/>
            </a:xfrm>
            <a:prstGeom prst="rect">
              <a:avLst/>
            </a:prstGeom>
            <a:noFill/>
            <a:ln>
              <a:noFill/>
            </a:ln>
          </p:spPr>
        </p:pic>
        <p:pic>
          <p:nvPicPr>
            <p:cNvPr id="96" name="Google Shape;96;p17"/>
            <p:cNvPicPr preferRelativeResize="0"/>
            <p:nvPr/>
          </p:nvPicPr>
          <p:blipFill>
            <a:blip r:embed="rId7">
              <a:alphaModFix/>
            </a:blip>
            <a:stretch>
              <a:fillRect/>
            </a:stretch>
          </p:blipFill>
          <p:spPr>
            <a:xfrm>
              <a:off x="7462201" y="4846024"/>
              <a:ext cx="645825" cy="225525"/>
            </a:xfrm>
            <a:prstGeom prst="rect">
              <a:avLst/>
            </a:prstGeom>
            <a:noFill/>
            <a:ln>
              <a:noFill/>
            </a:ln>
          </p:spPr>
        </p:pic>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0" name="Shape 100"/>
        <p:cNvGrpSpPr/>
        <p:nvPr/>
      </p:nvGrpSpPr>
      <p:grpSpPr>
        <a:xfrm>
          <a:off x="0" y="0"/>
          <a:ext cx="0" cy="0"/>
          <a:chOff x="0" y="0"/>
          <a:chExt cx="0" cy="0"/>
        </a:xfrm>
      </p:grpSpPr>
      <p:sp>
        <p:nvSpPr>
          <p:cNvPr id="101" name="Google Shape;101;p18"/>
          <p:cNvSpPr txBox="1"/>
          <p:nvPr>
            <p:ph idx="1" type="body"/>
          </p:nvPr>
        </p:nvSpPr>
        <p:spPr>
          <a:xfrm>
            <a:off x="411300" y="3605875"/>
            <a:ext cx="8321400" cy="1056600"/>
          </a:xfrm>
          <a:prstGeom prst="rect">
            <a:avLst/>
          </a:prstGeom>
        </p:spPr>
        <p:txBody>
          <a:bodyPr anchorCtr="0" anchor="t" bIns="92475" lIns="92475" spcFirstLastPara="1" rIns="92475" wrap="square" tIns="92475">
            <a:noAutofit/>
          </a:bodyPr>
          <a:lstStyle/>
          <a:p>
            <a:pPr indent="0" lvl="0" marL="0" rtl="0" algn="ctr">
              <a:lnSpc>
                <a:spcPct val="100000"/>
              </a:lnSpc>
              <a:spcBef>
                <a:spcPts val="0"/>
              </a:spcBef>
              <a:spcAft>
                <a:spcPts val="0"/>
              </a:spcAft>
              <a:buNone/>
            </a:pPr>
            <a:r>
              <a:rPr b="1" lang="en" sz="3000">
                <a:solidFill>
                  <a:srgbClr val="3C78D8"/>
                </a:solidFill>
                <a:latin typeface="IBM Plex Sans"/>
                <a:ea typeface="IBM Plex Sans"/>
                <a:cs typeface="IBM Plex Sans"/>
                <a:sym typeface="IBM Plex Sans"/>
              </a:rPr>
              <a:t>‘PEOPLE CENTRIC’ + ‘SYSTEMS VIEW’. </a:t>
            </a:r>
            <a:endParaRPr b="1" sz="3000">
              <a:solidFill>
                <a:srgbClr val="3C78D8"/>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sz="1400">
              <a:solidFill>
                <a:schemeClr val="dk1"/>
              </a:solidFill>
              <a:latin typeface="IBM Plex Sans"/>
              <a:ea typeface="IBM Plex Sans"/>
              <a:cs typeface="IBM Plex Sans"/>
              <a:sym typeface="IBM Plex Sans"/>
            </a:endParaRPr>
          </a:p>
          <a:p>
            <a:pPr indent="0" lvl="0" marL="0" rtl="0" algn="ctr">
              <a:lnSpc>
                <a:spcPct val="100000"/>
              </a:lnSpc>
              <a:spcBef>
                <a:spcPts val="0"/>
              </a:spcBef>
              <a:spcAft>
                <a:spcPts val="0"/>
              </a:spcAft>
              <a:buNone/>
            </a:pPr>
            <a:r>
              <a:rPr b="1" lang="en">
                <a:solidFill>
                  <a:schemeClr val="dk1"/>
                </a:solidFill>
                <a:latin typeface="IBM Plex Sans"/>
                <a:ea typeface="IBM Plex Sans"/>
                <a:cs typeface="IBM Plex Sans"/>
                <a:sym typeface="IBM Plex Sans"/>
              </a:rPr>
              <a:t>THE ROOTEDNESS IN PEOPLE, AND A SYSTEMS THINKING LENS DIFFERENTIATE THE METHOD.</a:t>
            </a:r>
            <a:endParaRPr b="1" sz="3600">
              <a:solidFill>
                <a:srgbClr val="3C78D8"/>
              </a:solidFill>
              <a:latin typeface="IBM Plex Sans"/>
              <a:ea typeface="IBM Plex Sans"/>
              <a:cs typeface="IBM Plex Sans"/>
              <a:sym typeface="IBM Plex Sans"/>
            </a:endParaRPr>
          </a:p>
        </p:txBody>
      </p:sp>
      <p:sp>
        <p:nvSpPr>
          <p:cNvPr id="102" name="Google Shape;102;p18"/>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8"/>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 </a:t>
            </a:r>
            <a:r>
              <a:rPr b="1" lang="en" sz="500">
                <a:solidFill>
                  <a:srgbClr val="3C78D8"/>
                </a:solidFill>
                <a:latin typeface="IBM Plex Sans"/>
                <a:ea typeface="IBM Plex Sans"/>
                <a:cs typeface="IBM Plex Sans"/>
                <a:sym typeface="IBM Plex Sans"/>
              </a:rPr>
              <a:t> </a:t>
            </a:r>
            <a:endParaRPr b="1" sz="500">
              <a:solidFill>
                <a:srgbClr val="3C78D8"/>
              </a:solidFill>
              <a:latin typeface="IBM Plex Sans"/>
              <a:ea typeface="IBM Plex Sans"/>
              <a:cs typeface="IBM Plex Sans"/>
              <a:sym typeface="IBM Plex Sans"/>
            </a:endParaRPr>
          </a:p>
        </p:txBody>
      </p:sp>
      <p:pic>
        <p:nvPicPr>
          <p:cNvPr descr="Image" id="104" name="Google Shape;104;p18"/>
          <p:cNvPicPr preferRelativeResize="0"/>
          <p:nvPr/>
        </p:nvPicPr>
        <p:blipFill rotWithShape="1">
          <a:blip r:embed="rId3">
            <a:alphaModFix/>
          </a:blip>
          <a:srcRect b="0" l="0" r="0" t="0"/>
          <a:stretch/>
        </p:blipFill>
        <p:spPr>
          <a:xfrm>
            <a:off x="2543350" y="500463"/>
            <a:ext cx="4057611" cy="3042826"/>
          </a:xfrm>
          <a:prstGeom prst="rect">
            <a:avLst/>
          </a:prstGeom>
          <a:noFill/>
          <a:ln>
            <a:noFill/>
          </a:ln>
        </p:spPr>
      </p:pic>
      <p:grpSp>
        <p:nvGrpSpPr>
          <p:cNvPr id="105" name="Google Shape;105;p18"/>
          <p:cNvGrpSpPr/>
          <p:nvPr/>
        </p:nvGrpSpPr>
        <p:grpSpPr>
          <a:xfrm>
            <a:off x="7462201" y="4812275"/>
            <a:ext cx="1068401" cy="288301"/>
            <a:chOff x="7462201" y="4812275"/>
            <a:chExt cx="1068401" cy="288301"/>
          </a:xfrm>
        </p:grpSpPr>
        <p:pic>
          <p:nvPicPr>
            <p:cNvPr id="106" name="Google Shape;106;p18"/>
            <p:cNvPicPr preferRelativeResize="0"/>
            <p:nvPr/>
          </p:nvPicPr>
          <p:blipFill>
            <a:blip r:embed="rId4">
              <a:alphaModFix/>
            </a:blip>
            <a:stretch>
              <a:fillRect/>
            </a:stretch>
          </p:blipFill>
          <p:spPr>
            <a:xfrm>
              <a:off x="8195884" y="4812275"/>
              <a:ext cx="334718" cy="288301"/>
            </a:xfrm>
            <a:prstGeom prst="rect">
              <a:avLst/>
            </a:prstGeom>
            <a:noFill/>
            <a:ln>
              <a:noFill/>
            </a:ln>
          </p:spPr>
        </p:pic>
        <p:pic>
          <p:nvPicPr>
            <p:cNvPr id="107" name="Google Shape;107;p18"/>
            <p:cNvPicPr preferRelativeResize="0"/>
            <p:nvPr/>
          </p:nvPicPr>
          <p:blipFill>
            <a:blip r:embed="rId5">
              <a:alphaModFix/>
            </a:blip>
            <a:stretch>
              <a:fillRect/>
            </a:stretch>
          </p:blipFill>
          <p:spPr>
            <a:xfrm>
              <a:off x="7462201" y="4846024"/>
              <a:ext cx="645825" cy="225525"/>
            </a:xfrm>
            <a:prstGeom prst="rect">
              <a:avLst/>
            </a:prstGeom>
            <a:noFill/>
            <a:ln>
              <a:noFill/>
            </a:ln>
          </p:spPr>
        </p:pic>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1" name="Shape 111"/>
        <p:cNvGrpSpPr/>
        <p:nvPr/>
      </p:nvGrpSpPr>
      <p:grpSpPr>
        <a:xfrm>
          <a:off x="0" y="0"/>
          <a:ext cx="0" cy="0"/>
          <a:chOff x="0" y="0"/>
          <a:chExt cx="0" cy="0"/>
        </a:xfrm>
      </p:grpSpPr>
      <p:sp>
        <p:nvSpPr>
          <p:cNvPr id="112" name="Google Shape;112;p19"/>
          <p:cNvSpPr txBox="1"/>
          <p:nvPr/>
        </p:nvSpPr>
        <p:spPr>
          <a:xfrm>
            <a:off x="444000" y="1201085"/>
            <a:ext cx="8103600" cy="98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latin typeface="IBM Plex Sans"/>
                <a:ea typeface="IBM Plex Sans"/>
                <a:cs typeface="IBM Plex Sans"/>
                <a:sym typeface="IBM Plex Sans"/>
              </a:rPr>
              <a:t>HCD in its most basic framing is understood to have five core phases </a:t>
            </a:r>
            <a:endParaRPr b="1" sz="1800">
              <a:latin typeface="IBM Plex Sans"/>
              <a:ea typeface="IBM Plex Sans"/>
              <a:cs typeface="IBM Plex Sans"/>
              <a:sym typeface="IBM Plex Sans"/>
            </a:endParaRPr>
          </a:p>
        </p:txBody>
      </p:sp>
      <p:sp>
        <p:nvSpPr>
          <p:cNvPr id="113" name="Google Shape;113;p19"/>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9"/>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 </a:t>
            </a:r>
            <a:r>
              <a:rPr b="1" lang="en" sz="500">
                <a:solidFill>
                  <a:srgbClr val="3C78D8"/>
                </a:solidFill>
                <a:latin typeface="IBM Plex Sans"/>
                <a:ea typeface="IBM Plex Sans"/>
                <a:cs typeface="IBM Plex Sans"/>
                <a:sym typeface="IBM Plex Sans"/>
              </a:rPr>
              <a:t> </a:t>
            </a:r>
            <a:endParaRPr b="1" sz="500">
              <a:solidFill>
                <a:srgbClr val="3C78D8"/>
              </a:solidFill>
              <a:latin typeface="IBM Plex Sans"/>
              <a:ea typeface="IBM Plex Sans"/>
              <a:cs typeface="IBM Plex Sans"/>
              <a:sym typeface="IBM Plex Sans"/>
            </a:endParaRPr>
          </a:p>
        </p:txBody>
      </p:sp>
      <p:sp>
        <p:nvSpPr>
          <p:cNvPr id="115" name="Google Shape;115;p19"/>
          <p:cNvSpPr txBox="1"/>
          <p:nvPr>
            <p:ph idx="1" type="body"/>
          </p:nvPr>
        </p:nvSpPr>
        <p:spPr>
          <a:xfrm>
            <a:off x="391000" y="650850"/>
            <a:ext cx="6139500" cy="873000"/>
          </a:xfrm>
          <a:prstGeom prst="rect">
            <a:avLst/>
          </a:prstGeom>
        </p:spPr>
        <p:txBody>
          <a:bodyPr anchorCtr="0" anchor="t" bIns="92475" lIns="92475" spcFirstLastPara="1" rIns="92475" wrap="square" tIns="92475">
            <a:noAutofit/>
          </a:bodyPr>
          <a:lstStyle/>
          <a:p>
            <a:pPr indent="0" lvl="0" marL="0" rtl="0" algn="l">
              <a:lnSpc>
                <a:spcPct val="100000"/>
              </a:lnSpc>
              <a:spcBef>
                <a:spcPts val="0"/>
              </a:spcBef>
              <a:spcAft>
                <a:spcPts val="0"/>
              </a:spcAft>
              <a:buNone/>
            </a:pPr>
            <a:r>
              <a:rPr b="1" lang="en" sz="3600">
                <a:solidFill>
                  <a:srgbClr val="3C78D8"/>
                </a:solidFill>
                <a:latin typeface="IBM Plex Sans"/>
                <a:ea typeface="IBM Plex Sans"/>
                <a:cs typeface="IBM Plex Sans"/>
                <a:sym typeface="IBM Plex Sans"/>
              </a:rPr>
              <a:t>THE 5 STAGES</a:t>
            </a:r>
            <a:endParaRPr b="1" sz="3600">
              <a:solidFill>
                <a:srgbClr val="3C78D8"/>
              </a:solidFill>
              <a:latin typeface="IBM Plex Sans"/>
              <a:ea typeface="IBM Plex Sans"/>
              <a:cs typeface="IBM Plex Sans"/>
              <a:sym typeface="IBM Plex Sans"/>
            </a:endParaRPr>
          </a:p>
          <a:p>
            <a:pPr indent="0" lvl="0" marL="0" rtl="0" algn="l">
              <a:lnSpc>
                <a:spcPct val="100000"/>
              </a:lnSpc>
              <a:spcBef>
                <a:spcPts val="0"/>
              </a:spcBef>
              <a:spcAft>
                <a:spcPts val="0"/>
              </a:spcAft>
              <a:buClr>
                <a:schemeClr val="dk1"/>
              </a:buClr>
              <a:buSzPts val="1100"/>
              <a:buFont typeface="Arial"/>
              <a:buNone/>
            </a:pPr>
            <a:r>
              <a:t/>
            </a:r>
            <a:endParaRPr b="1" sz="3600">
              <a:solidFill>
                <a:srgbClr val="3C78D8"/>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sz="1400">
              <a:solidFill>
                <a:srgbClr val="3C78D8"/>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a:solidFill>
                <a:srgbClr val="3C78D8"/>
              </a:solidFill>
              <a:latin typeface="IBM Plex Sans"/>
              <a:ea typeface="IBM Plex Sans"/>
              <a:cs typeface="IBM Plex Sans"/>
              <a:sym typeface="IBM Plex Sans"/>
            </a:endParaRPr>
          </a:p>
        </p:txBody>
      </p:sp>
      <p:sp>
        <p:nvSpPr>
          <p:cNvPr id="116" name="Google Shape;116;p19"/>
          <p:cNvSpPr txBox="1"/>
          <p:nvPr/>
        </p:nvSpPr>
        <p:spPr>
          <a:xfrm>
            <a:off x="520100" y="2087750"/>
            <a:ext cx="1490400" cy="495300"/>
          </a:xfrm>
          <a:prstGeom prst="rect">
            <a:avLst/>
          </a:prstGeom>
          <a:solidFill>
            <a:srgbClr val="3C78D8"/>
          </a:solidFill>
          <a:ln>
            <a:noFill/>
          </a:ln>
        </p:spPr>
        <p:txBody>
          <a:bodyPr anchorCtr="0" anchor="ctr" bIns="119075" lIns="119075" spcFirstLastPara="1" rIns="119075" wrap="square" tIns="119075">
            <a:noAutofit/>
          </a:bodyPr>
          <a:lstStyle/>
          <a:p>
            <a:pPr indent="0" lvl="0" marL="0" marR="0" rtl="0" algn="l">
              <a:lnSpc>
                <a:spcPct val="100000"/>
              </a:lnSpc>
              <a:spcBef>
                <a:spcPts val="0"/>
              </a:spcBef>
              <a:spcAft>
                <a:spcPts val="0"/>
              </a:spcAft>
              <a:buClr>
                <a:srgbClr val="FFFFFF"/>
              </a:buClr>
              <a:buSzPts val="1700"/>
              <a:buFont typeface="Arial"/>
              <a:buNone/>
            </a:pPr>
            <a:r>
              <a:rPr b="1" lang="en">
                <a:solidFill>
                  <a:srgbClr val="FFFFFF"/>
                </a:solidFill>
                <a:latin typeface="IBM Plex Sans"/>
                <a:ea typeface="IBM Plex Sans"/>
                <a:cs typeface="IBM Plex Sans"/>
                <a:sym typeface="IBM Plex Sans"/>
              </a:rPr>
              <a:t>FOUNDATION</a:t>
            </a:r>
            <a:endParaRPr b="1">
              <a:latin typeface="IBM Plex Sans"/>
              <a:ea typeface="IBM Plex Sans"/>
              <a:cs typeface="IBM Plex Sans"/>
              <a:sym typeface="IBM Plex Sans"/>
            </a:endParaRPr>
          </a:p>
        </p:txBody>
      </p:sp>
      <p:sp>
        <p:nvSpPr>
          <p:cNvPr id="117" name="Google Shape;117;p19"/>
          <p:cNvSpPr txBox="1"/>
          <p:nvPr/>
        </p:nvSpPr>
        <p:spPr>
          <a:xfrm>
            <a:off x="2173450" y="2087750"/>
            <a:ext cx="1490400" cy="495300"/>
          </a:xfrm>
          <a:prstGeom prst="rect">
            <a:avLst/>
          </a:prstGeom>
          <a:solidFill>
            <a:srgbClr val="3C78D8"/>
          </a:solidFill>
          <a:ln>
            <a:noFill/>
          </a:ln>
        </p:spPr>
        <p:txBody>
          <a:bodyPr anchorCtr="0" anchor="ctr" bIns="119075" lIns="119075" spcFirstLastPara="1" rIns="119075" wrap="square" tIns="119075">
            <a:noAutofit/>
          </a:bodyPr>
          <a:lstStyle/>
          <a:p>
            <a:pPr indent="0" lvl="0" marL="0" marR="0" rtl="0" algn="l">
              <a:lnSpc>
                <a:spcPct val="100000"/>
              </a:lnSpc>
              <a:spcBef>
                <a:spcPts val="0"/>
              </a:spcBef>
              <a:spcAft>
                <a:spcPts val="0"/>
              </a:spcAft>
              <a:buClr>
                <a:srgbClr val="FFFFFF"/>
              </a:buClr>
              <a:buSzPts val="1700"/>
              <a:buFont typeface="Arial"/>
              <a:buNone/>
            </a:pPr>
            <a:r>
              <a:rPr b="1" lang="en">
                <a:solidFill>
                  <a:srgbClr val="FFFFFF"/>
                </a:solidFill>
                <a:latin typeface="IBM Plex Sans"/>
                <a:ea typeface="IBM Plex Sans"/>
                <a:cs typeface="IBM Plex Sans"/>
                <a:sym typeface="IBM Plex Sans"/>
              </a:rPr>
              <a:t>DISCOVERY</a:t>
            </a:r>
            <a:endParaRPr b="1">
              <a:latin typeface="IBM Plex Sans"/>
              <a:ea typeface="IBM Plex Sans"/>
              <a:cs typeface="IBM Plex Sans"/>
              <a:sym typeface="IBM Plex Sans"/>
            </a:endParaRPr>
          </a:p>
        </p:txBody>
      </p:sp>
      <p:sp>
        <p:nvSpPr>
          <p:cNvPr id="118" name="Google Shape;118;p19"/>
          <p:cNvSpPr txBox="1"/>
          <p:nvPr/>
        </p:nvSpPr>
        <p:spPr>
          <a:xfrm>
            <a:off x="3826800" y="2087750"/>
            <a:ext cx="1490400" cy="495300"/>
          </a:xfrm>
          <a:prstGeom prst="rect">
            <a:avLst/>
          </a:prstGeom>
          <a:solidFill>
            <a:srgbClr val="3C78D8"/>
          </a:solidFill>
          <a:ln>
            <a:noFill/>
          </a:ln>
        </p:spPr>
        <p:txBody>
          <a:bodyPr anchorCtr="0" anchor="ctr" bIns="119075" lIns="119075" spcFirstLastPara="1" rIns="119075" wrap="square" tIns="119075">
            <a:noAutofit/>
          </a:bodyPr>
          <a:lstStyle/>
          <a:p>
            <a:pPr indent="0" lvl="0" marL="0" marR="0" rtl="0" algn="l">
              <a:lnSpc>
                <a:spcPct val="100000"/>
              </a:lnSpc>
              <a:spcBef>
                <a:spcPts val="0"/>
              </a:spcBef>
              <a:spcAft>
                <a:spcPts val="0"/>
              </a:spcAft>
              <a:buClr>
                <a:srgbClr val="FFFFFF"/>
              </a:buClr>
              <a:buSzPts val="1700"/>
              <a:buFont typeface="Arial"/>
              <a:buNone/>
            </a:pPr>
            <a:r>
              <a:rPr b="1" lang="en">
                <a:solidFill>
                  <a:srgbClr val="FFFFFF"/>
                </a:solidFill>
                <a:latin typeface="IBM Plex Sans"/>
                <a:ea typeface="IBM Plex Sans"/>
                <a:cs typeface="IBM Plex Sans"/>
                <a:sym typeface="IBM Plex Sans"/>
              </a:rPr>
              <a:t>DEFINE</a:t>
            </a:r>
            <a:endParaRPr b="1">
              <a:latin typeface="IBM Plex Sans"/>
              <a:ea typeface="IBM Plex Sans"/>
              <a:cs typeface="IBM Plex Sans"/>
              <a:sym typeface="IBM Plex Sans"/>
            </a:endParaRPr>
          </a:p>
        </p:txBody>
      </p:sp>
      <p:sp>
        <p:nvSpPr>
          <p:cNvPr id="119" name="Google Shape;119;p19"/>
          <p:cNvSpPr txBox="1"/>
          <p:nvPr/>
        </p:nvSpPr>
        <p:spPr>
          <a:xfrm>
            <a:off x="5480150" y="2087750"/>
            <a:ext cx="1490400" cy="495300"/>
          </a:xfrm>
          <a:prstGeom prst="rect">
            <a:avLst/>
          </a:prstGeom>
          <a:solidFill>
            <a:srgbClr val="3C78D8"/>
          </a:solidFill>
          <a:ln>
            <a:noFill/>
          </a:ln>
        </p:spPr>
        <p:txBody>
          <a:bodyPr anchorCtr="0" anchor="ctr" bIns="119075" lIns="119075" spcFirstLastPara="1" rIns="119075" wrap="square" tIns="119075">
            <a:noAutofit/>
          </a:bodyPr>
          <a:lstStyle/>
          <a:p>
            <a:pPr indent="0" lvl="0" marL="0" marR="0" rtl="0" algn="l">
              <a:lnSpc>
                <a:spcPct val="100000"/>
              </a:lnSpc>
              <a:spcBef>
                <a:spcPts val="0"/>
              </a:spcBef>
              <a:spcAft>
                <a:spcPts val="0"/>
              </a:spcAft>
              <a:buClr>
                <a:srgbClr val="FFFFFF"/>
              </a:buClr>
              <a:buSzPts val="1700"/>
              <a:buFont typeface="Arial"/>
              <a:buNone/>
            </a:pPr>
            <a:r>
              <a:rPr b="1" lang="en">
                <a:solidFill>
                  <a:srgbClr val="FFFFFF"/>
                </a:solidFill>
                <a:latin typeface="IBM Plex Sans"/>
                <a:ea typeface="IBM Plex Sans"/>
                <a:cs typeface="IBM Plex Sans"/>
                <a:sym typeface="IBM Plex Sans"/>
              </a:rPr>
              <a:t>IDEATION</a:t>
            </a:r>
            <a:endParaRPr b="1">
              <a:latin typeface="IBM Plex Sans"/>
              <a:ea typeface="IBM Plex Sans"/>
              <a:cs typeface="IBM Plex Sans"/>
              <a:sym typeface="IBM Plex Sans"/>
            </a:endParaRPr>
          </a:p>
        </p:txBody>
      </p:sp>
      <p:sp>
        <p:nvSpPr>
          <p:cNvPr id="120" name="Google Shape;120;p19"/>
          <p:cNvSpPr txBox="1"/>
          <p:nvPr/>
        </p:nvSpPr>
        <p:spPr>
          <a:xfrm>
            <a:off x="7133500" y="2087750"/>
            <a:ext cx="1490400" cy="495300"/>
          </a:xfrm>
          <a:prstGeom prst="rect">
            <a:avLst/>
          </a:prstGeom>
          <a:solidFill>
            <a:srgbClr val="3C78D8"/>
          </a:solidFill>
          <a:ln>
            <a:noFill/>
          </a:ln>
        </p:spPr>
        <p:txBody>
          <a:bodyPr anchorCtr="0" anchor="ctr" bIns="119075" lIns="119075" spcFirstLastPara="1" rIns="119075" wrap="square" tIns="119075">
            <a:noAutofit/>
          </a:bodyPr>
          <a:lstStyle/>
          <a:p>
            <a:pPr indent="0" lvl="0" marL="0" marR="0" rtl="0" algn="l">
              <a:lnSpc>
                <a:spcPct val="100000"/>
              </a:lnSpc>
              <a:spcBef>
                <a:spcPts val="0"/>
              </a:spcBef>
              <a:spcAft>
                <a:spcPts val="0"/>
              </a:spcAft>
              <a:buClr>
                <a:srgbClr val="FFFFFF"/>
              </a:buClr>
              <a:buSzPts val="1700"/>
              <a:buFont typeface="Arial"/>
              <a:buNone/>
            </a:pPr>
            <a:r>
              <a:rPr b="1" lang="en">
                <a:solidFill>
                  <a:srgbClr val="FFFFFF"/>
                </a:solidFill>
                <a:latin typeface="IBM Plex Sans"/>
                <a:ea typeface="IBM Plex Sans"/>
                <a:cs typeface="IBM Plex Sans"/>
                <a:sym typeface="IBM Plex Sans"/>
              </a:rPr>
              <a:t>PROTOTYPING</a:t>
            </a:r>
            <a:endParaRPr b="1">
              <a:latin typeface="IBM Plex Sans"/>
              <a:ea typeface="IBM Plex Sans"/>
              <a:cs typeface="IBM Plex Sans"/>
              <a:sym typeface="IBM Plex Sans"/>
            </a:endParaRPr>
          </a:p>
        </p:txBody>
      </p:sp>
      <p:sp>
        <p:nvSpPr>
          <p:cNvPr id="121" name="Google Shape;121;p19"/>
          <p:cNvSpPr txBox="1"/>
          <p:nvPr/>
        </p:nvSpPr>
        <p:spPr>
          <a:xfrm>
            <a:off x="520101" y="2701200"/>
            <a:ext cx="1490400" cy="881400"/>
          </a:xfrm>
          <a:prstGeom prst="rect">
            <a:avLst/>
          </a:prstGeom>
          <a:noFill/>
          <a:ln>
            <a:noFill/>
          </a:ln>
        </p:spPr>
        <p:txBody>
          <a:bodyPr anchorCtr="0" anchor="t" bIns="72850" lIns="72850" spcFirstLastPara="1" rIns="72850" wrap="square" tIns="72850">
            <a:noAutofit/>
          </a:bodyPr>
          <a:lstStyle/>
          <a:p>
            <a:pPr indent="0" lvl="0" marL="0" rtl="0" algn="l">
              <a:spcBef>
                <a:spcPts val="0"/>
              </a:spcBef>
              <a:spcAft>
                <a:spcPts val="0"/>
              </a:spcAft>
              <a:buClr>
                <a:schemeClr val="dk1"/>
              </a:buClr>
              <a:buSzPts val="900"/>
              <a:buFont typeface="Arial"/>
              <a:buNone/>
            </a:pPr>
            <a:r>
              <a:rPr lang="en" sz="1000">
                <a:solidFill>
                  <a:schemeClr val="dk1"/>
                </a:solidFill>
                <a:latin typeface="IBM Plex Sans"/>
                <a:ea typeface="IBM Plex Sans"/>
                <a:cs typeface="IBM Plex Sans"/>
                <a:sym typeface="IBM Plex Sans"/>
              </a:rPr>
              <a:t>Build initial understanding of a problem or opportunity and the people who are impacted by or influence it</a:t>
            </a:r>
            <a:endParaRPr sz="1000">
              <a:solidFill>
                <a:schemeClr val="dk1"/>
              </a:solidFill>
              <a:latin typeface="IBM Plex Sans"/>
              <a:ea typeface="IBM Plex Sans"/>
              <a:cs typeface="IBM Plex Sans"/>
              <a:sym typeface="IBM Plex Sans"/>
            </a:endParaRPr>
          </a:p>
          <a:p>
            <a:pPr indent="0" lvl="0" marL="0" rtl="0" algn="l">
              <a:spcBef>
                <a:spcPts val="0"/>
              </a:spcBef>
              <a:spcAft>
                <a:spcPts val="0"/>
              </a:spcAft>
              <a:buNone/>
            </a:pPr>
            <a:r>
              <a:t/>
            </a:r>
            <a:endParaRPr sz="1000">
              <a:solidFill>
                <a:schemeClr val="dk1"/>
              </a:solidFill>
              <a:latin typeface="IBM Plex Sans"/>
              <a:ea typeface="IBM Plex Sans"/>
              <a:cs typeface="IBM Plex Sans"/>
              <a:sym typeface="IBM Plex Sans"/>
            </a:endParaRPr>
          </a:p>
        </p:txBody>
      </p:sp>
      <p:sp>
        <p:nvSpPr>
          <p:cNvPr id="122" name="Google Shape;122;p19"/>
          <p:cNvSpPr txBox="1"/>
          <p:nvPr/>
        </p:nvSpPr>
        <p:spPr>
          <a:xfrm>
            <a:off x="2173450" y="2701200"/>
            <a:ext cx="1490400" cy="1160400"/>
          </a:xfrm>
          <a:prstGeom prst="rect">
            <a:avLst/>
          </a:prstGeom>
          <a:noFill/>
          <a:ln>
            <a:noFill/>
          </a:ln>
        </p:spPr>
        <p:txBody>
          <a:bodyPr anchorCtr="0" anchor="t" bIns="72850" lIns="72850" spcFirstLastPara="1" rIns="72850" wrap="square" tIns="72850">
            <a:noAutofit/>
          </a:bodyPr>
          <a:lstStyle/>
          <a:p>
            <a:pPr indent="0" lvl="0" marL="0" rtl="0" algn="l">
              <a:spcBef>
                <a:spcPts val="0"/>
              </a:spcBef>
              <a:spcAft>
                <a:spcPts val="0"/>
              </a:spcAft>
              <a:buClr>
                <a:schemeClr val="dk1"/>
              </a:buClr>
              <a:buSzPts val="900"/>
              <a:buFont typeface="Arial"/>
              <a:buNone/>
            </a:pPr>
            <a:r>
              <a:rPr lang="en" sz="1000">
                <a:solidFill>
                  <a:schemeClr val="dk1"/>
                </a:solidFill>
                <a:latin typeface="IBM Plex Sans"/>
                <a:ea typeface="IBM Plex Sans"/>
                <a:cs typeface="IBM Plex Sans"/>
                <a:sym typeface="IBM Plex Sans"/>
              </a:rPr>
              <a:t>Study a problem or opportunity through the lenses of need, behaviour, motivation, pain and system dynamics - through interactions with people and other entities</a:t>
            </a:r>
            <a:endParaRPr sz="1000">
              <a:solidFill>
                <a:schemeClr val="dk1"/>
              </a:solidFill>
              <a:latin typeface="IBM Plex Sans"/>
              <a:ea typeface="IBM Plex Sans"/>
              <a:cs typeface="IBM Plex Sans"/>
              <a:sym typeface="IBM Plex Sans"/>
            </a:endParaRPr>
          </a:p>
          <a:p>
            <a:pPr indent="0" lvl="0" marL="0" rtl="0" algn="l">
              <a:spcBef>
                <a:spcPts val="0"/>
              </a:spcBef>
              <a:spcAft>
                <a:spcPts val="0"/>
              </a:spcAft>
              <a:buNone/>
            </a:pPr>
            <a:r>
              <a:t/>
            </a:r>
            <a:endParaRPr sz="1000">
              <a:solidFill>
                <a:schemeClr val="dk1"/>
              </a:solidFill>
              <a:latin typeface="IBM Plex Sans"/>
              <a:ea typeface="IBM Plex Sans"/>
              <a:cs typeface="IBM Plex Sans"/>
              <a:sym typeface="IBM Plex Sans"/>
            </a:endParaRPr>
          </a:p>
        </p:txBody>
      </p:sp>
      <p:sp>
        <p:nvSpPr>
          <p:cNvPr id="123" name="Google Shape;123;p19"/>
          <p:cNvSpPr txBox="1"/>
          <p:nvPr/>
        </p:nvSpPr>
        <p:spPr>
          <a:xfrm>
            <a:off x="3826801" y="2689945"/>
            <a:ext cx="1490400" cy="881400"/>
          </a:xfrm>
          <a:prstGeom prst="rect">
            <a:avLst/>
          </a:prstGeom>
          <a:noFill/>
          <a:ln>
            <a:noFill/>
          </a:ln>
        </p:spPr>
        <p:txBody>
          <a:bodyPr anchorCtr="0" anchor="t" bIns="72850" lIns="72850" spcFirstLastPara="1" rIns="72850" wrap="square" tIns="72850">
            <a:noAutofit/>
          </a:bodyPr>
          <a:lstStyle/>
          <a:p>
            <a:pPr indent="0" lvl="0" marL="0" rtl="0" algn="l">
              <a:spcBef>
                <a:spcPts val="0"/>
              </a:spcBef>
              <a:spcAft>
                <a:spcPts val="0"/>
              </a:spcAft>
              <a:buClr>
                <a:schemeClr val="dk1"/>
              </a:buClr>
              <a:buSzPts val="900"/>
              <a:buFont typeface="Arial"/>
              <a:buNone/>
            </a:pPr>
            <a:r>
              <a:rPr lang="en" sz="1000">
                <a:solidFill>
                  <a:schemeClr val="dk1"/>
                </a:solidFill>
                <a:latin typeface="IBM Plex Sans"/>
                <a:ea typeface="IBM Plex Sans"/>
                <a:cs typeface="IBM Plex Sans"/>
                <a:sym typeface="IBM Plex Sans"/>
              </a:rPr>
              <a:t>Make sense of research and recognise actionable patterns, learnings, and insights to tackle problem or opportunity</a:t>
            </a:r>
            <a:endParaRPr sz="1000">
              <a:solidFill>
                <a:schemeClr val="dk1"/>
              </a:solidFill>
              <a:latin typeface="IBM Plex Sans"/>
              <a:ea typeface="IBM Plex Sans"/>
              <a:cs typeface="IBM Plex Sans"/>
              <a:sym typeface="IBM Plex Sans"/>
            </a:endParaRPr>
          </a:p>
        </p:txBody>
      </p:sp>
      <p:sp>
        <p:nvSpPr>
          <p:cNvPr id="124" name="Google Shape;124;p19"/>
          <p:cNvSpPr txBox="1"/>
          <p:nvPr/>
        </p:nvSpPr>
        <p:spPr>
          <a:xfrm>
            <a:off x="5480151" y="2689945"/>
            <a:ext cx="1490400" cy="881400"/>
          </a:xfrm>
          <a:prstGeom prst="rect">
            <a:avLst/>
          </a:prstGeom>
          <a:noFill/>
          <a:ln>
            <a:noFill/>
          </a:ln>
        </p:spPr>
        <p:txBody>
          <a:bodyPr anchorCtr="0" anchor="t" bIns="72850" lIns="72850" spcFirstLastPara="1" rIns="72850" wrap="square" tIns="72850">
            <a:noAutofit/>
          </a:bodyPr>
          <a:lstStyle/>
          <a:p>
            <a:pPr indent="0" lvl="0" marL="0" rtl="0" algn="l">
              <a:spcBef>
                <a:spcPts val="0"/>
              </a:spcBef>
              <a:spcAft>
                <a:spcPts val="0"/>
              </a:spcAft>
              <a:buClr>
                <a:schemeClr val="dk1"/>
              </a:buClr>
              <a:buSzPts val="900"/>
              <a:buFont typeface="Arial"/>
              <a:buNone/>
            </a:pPr>
            <a:r>
              <a:rPr lang="en" sz="1000">
                <a:solidFill>
                  <a:schemeClr val="dk1"/>
                </a:solidFill>
                <a:latin typeface="IBM Plex Sans"/>
                <a:ea typeface="IBM Plex Sans"/>
                <a:cs typeface="IBM Plex Sans"/>
                <a:sym typeface="IBM Plex Sans"/>
              </a:rPr>
              <a:t>Generate multiple creative ideas to solve for problem or opportunity - based on insights and understanding of users</a:t>
            </a:r>
            <a:endParaRPr sz="1000">
              <a:solidFill>
                <a:schemeClr val="dk1"/>
              </a:solidFill>
              <a:latin typeface="IBM Plex Sans"/>
              <a:ea typeface="IBM Plex Sans"/>
              <a:cs typeface="IBM Plex Sans"/>
              <a:sym typeface="IBM Plex Sans"/>
            </a:endParaRPr>
          </a:p>
          <a:p>
            <a:pPr indent="0" lvl="0" marL="0" rtl="0" algn="l">
              <a:spcBef>
                <a:spcPts val="0"/>
              </a:spcBef>
              <a:spcAft>
                <a:spcPts val="0"/>
              </a:spcAft>
              <a:buNone/>
            </a:pPr>
            <a:r>
              <a:t/>
            </a:r>
            <a:endParaRPr sz="1000">
              <a:solidFill>
                <a:schemeClr val="dk1"/>
              </a:solidFill>
              <a:latin typeface="IBM Plex Sans"/>
              <a:ea typeface="IBM Plex Sans"/>
              <a:cs typeface="IBM Plex Sans"/>
              <a:sym typeface="IBM Plex Sans"/>
            </a:endParaRPr>
          </a:p>
        </p:txBody>
      </p:sp>
      <p:sp>
        <p:nvSpPr>
          <p:cNvPr id="125" name="Google Shape;125;p19"/>
          <p:cNvSpPr txBox="1"/>
          <p:nvPr/>
        </p:nvSpPr>
        <p:spPr>
          <a:xfrm>
            <a:off x="7133501" y="2701195"/>
            <a:ext cx="1490400" cy="881400"/>
          </a:xfrm>
          <a:prstGeom prst="rect">
            <a:avLst/>
          </a:prstGeom>
          <a:noFill/>
          <a:ln>
            <a:noFill/>
          </a:ln>
        </p:spPr>
        <p:txBody>
          <a:bodyPr anchorCtr="0" anchor="t" bIns="72850" lIns="72850" spcFirstLastPara="1" rIns="72850" wrap="square" tIns="72850">
            <a:noAutofit/>
          </a:bodyPr>
          <a:lstStyle/>
          <a:p>
            <a:pPr indent="0" lvl="0" marL="0" rtl="0" algn="l">
              <a:spcBef>
                <a:spcPts val="0"/>
              </a:spcBef>
              <a:spcAft>
                <a:spcPts val="0"/>
              </a:spcAft>
              <a:buClr>
                <a:schemeClr val="dk1"/>
              </a:buClr>
              <a:buSzPts val="900"/>
              <a:buFont typeface="Arial"/>
              <a:buNone/>
            </a:pPr>
            <a:r>
              <a:rPr lang="en" sz="1000">
                <a:solidFill>
                  <a:schemeClr val="dk1"/>
                </a:solidFill>
                <a:latin typeface="IBM Plex Sans"/>
                <a:ea typeface="IBM Plex Sans"/>
                <a:cs typeface="IBM Plex Sans"/>
                <a:sym typeface="IBM Plex Sans"/>
              </a:rPr>
              <a:t>Build and test  experienceable early versions of the solution with target users </a:t>
            </a:r>
            <a:endParaRPr sz="1000">
              <a:solidFill>
                <a:schemeClr val="dk1"/>
              </a:solidFill>
              <a:latin typeface="IBM Plex Sans"/>
              <a:ea typeface="IBM Plex Sans"/>
              <a:cs typeface="IBM Plex Sans"/>
              <a:sym typeface="IBM Plex Sans"/>
            </a:endParaRPr>
          </a:p>
          <a:p>
            <a:pPr indent="0" lvl="0" marL="0" rtl="0" algn="l">
              <a:spcBef>
                <a:spcPts val="0"/>
              </a:spcBef>
              <a:spcAft>
                <a:spcPts val="0"/>
              </a:spcAft>
              <a:buNone/>
            </a:pPr>
            <a:r>
              <a:t/>
            </a:r>
            <a:endParaRPr sz="1000">
              <a:solidFill>
                <a:schemeClr val="dk1"/>
              </a:solidFill>
              <a:latin typeface="IBM Plex Sans"/>
              <a:ea typeface="IBM Plex Sans"/>
              <a:cs typeface="IBM Plex Sans"/>
              <a:sym typeface="IBM Plex Sans"/>
            </a:endParaRPr>
          </a:p>
        </p:txBody>
      </p:sp>
      <p:grpSp>
        <p:nvGrpSpPr>
          <p:cNvPr id="126" name="Google Shape;126;p19"/>
          <p:cNvGrpSpPr/>
          <p:nvPr/>
        </p:nvGrpSpPr>
        <p:grpSpPr>
          <a:xfrm>
            <a:off x="7462201" y="4812275"/>
            <a:ext cx="1068401" cy="288301"/>
            <a:chOff x="7462201" y="4812275"/>
            <a:chExt cx="1068401" cy="288301"/>
          </a:xfrm>
        </p:grpSpPr>
        <p:pic>
          <p:nvPicPr>
            <p:cNvPr id="127" name="Google Shape;127;p19"/>
            <p:cNvPicPr preferRelativeResize="0"/>
            <p:nvPr/>
          </p:nvPicPr>
          <p:blipFill>
            <a:blip r:embed="rId3">
              <a:alphaModFix/>
            </a:blip>
            <a:stretch>
              <a:fillRect/>
            </a:stretch>
          </p:blipFill>
          <p:spPr>
            <a:xfrm>
              <a:off x="8195884" y="4812275"/>
              <a:ext cx="334718" cy="288301"/>
            </a:xfrm>
            <a:prstGeom prst="rect">
              <a:avLst/>
            </a:prstGeom>
            <a:noFill/>
            <a:ln>
              <a:noFill/>
            </a:ln>
          </p:spPr>
        </p:pic>
        <p:pic>
          <p:nvPicPr>
            <p:cNvPr id="128" name="Google Shape;128;p19"/>
            <p:cNvPicPr preferRelativeResize="0"/>
            <p:nvPr/>
          </p:nvPicPr>
          <p:blipFill>
            <a:blip r:embed="rId4">
              <a:alphaModFix/>
            </a:blip>
            <a:stretch>
              <a:fillRect/>
            </a:stretch>
          </p:blipFill>
          <p:spPr>
            <a:xfrm>
              <a:off x="7462201" y="4846024"/>
              <a:ext cx="645825" cy="225525"/>
            </a:xfrm>
            <a:prstGeom prst="rect">
              <a:avLst/>
            </a:prstGeom>
            <a:noFill/>
            <a:ln>
              <a:noFill/>
            </a:ln>
          </p:spPr>
        </p:pic>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2" name="Shape 132"/>
        <p:cNvGrpSpPr/>
        <p:nvPr/>
      </p:nvGrpSpPr>
      <p:grpSpPr>
        <a:xfrm>
          <a:off x="0" y="0"/>
          <a:ext cx="0" cy="0"/>
          <a:chOff x="0" y="0"/>
          <a:chExt cx="0" cy="0"/>
        </a:xfrm>
      </p:grpSpPr>
      <p:sp>
        <p:nvSpPr>
          <p:cNvPr id="133" name="Google Shape;133;p20"/>
          <p:cNvSpPr txBox="1"/>
          <p:nvPr/>
        </p:nvSpPr>
        <p:spPr>
          <a:xfrm>
            <a:off x="520100" y="2087750"/>
            <a:ext cx="1490400" cy="495300"/>
          </a:xfrm>
          <a:prstGeom prst="rect">
            <a:avLst/>
          </a:prstGeom>
          <a:solidFill>
            <a:srgbClr val="3C78D8"/>
          </a:solidFill>
          <a:ln>
            <a:noFill/>
          </a:ln>
        </p:spPr>
        <p:txBody>
          <a:bodyPr anchorCtr="0" anchor="ctr" bIns="119075" lIns="119075" spcFirstLastPara="1" rIns="119075" wrap="square" tIns="119075">
            <a:noAutofit/>
          </a:bodyPr>
          <a:lstStyle/>
          <a:p>
            <a:pPr indent="0" lvl="0" marL="0" marR="0" rtl="0" algn="l">
              <a:lnSpc>
                <a:spcPct val="100000"/>
              </a:lnSpc>
              <a:spcBef>
                <a:spcPts val="0"/>
              </a:spcBef>
              <a:spcAft>
                <a:spcPts val="0"/>
              </a:spcAft>
              <a:buClr>
                <a:srgbClr val="FFFFFF"/>
              </a:buClr>
              <a:buSzPts val="1700"/>
              <a:buFont typeface="Arial"/>
              <a:buNone/>
            </a:pPr>
            <a:r>
              <a:rPr b="1" lang="en">
                <a:solidFill>
                  <a:srgbClr val="FFFFFF"/>
                </a:solidFill>
                <a:latin typeface="IBM Plex Sans"/>
                <a:ea typeface="IBM Plex Sans"/>
                <a:cs typeface="IBM Plex Sans"/>
                <a:sym typeface="IBM Plex Sans"/>
              </a:rPr>
              <a:t>FOUNDATION</a:t>
            </a:r>
            <a:endParaRPr b="1">
              <a:latin typeface="IBM Plex Sans"/>
              <a:ea typeface="IBM Plex Sans"/>
              <a:cs typeface="IBM Plex Sans"/>
              <a:sym typeface="IBM Plex Sans"/>
            </a:endParaRPr>
          </a:p>
        </p:txBody>
      </p:sp>
      <p:sp>
        <p:nvSpPr>
          <p:cNvPr id="134" name="Google Shape;134;p20"/>
          <p:cNvSpPr txBox="1"/>
          <p:nvPr/>
        </p:nvSpPr>
        <p:spPr>
          <a:xfrm>
            <a:off x="2173450" y="2087750"/>
            <a:ext cx="1490400" cy="495300"/>
          </a:xfrm>
          <a:prstGeom prst="rect">
            <a:avLst/>
          </a:prstGeom>
          <a:solidFill>
            <a:srgbClr val="3C78D8"/>
          </a:solidFill>
          <a:ln>
            <a:noFill/>
          </a:ln>
        </p:spPr>
        <p:txBody>
          <a:bodyPr anchorCtr="0" anchor="ctr" bIns="119075" lIns="119075" spcFirstLastPara="1" rIns="119075" wrap="square" tIns="119075">
            <a:noAutofit/>
          </a:bodyPr>
          <a:lstStyle/>
          <a:p>
            <a:pPr indent="0" lvl="0" marL="0" marR="0" rtl="0" algn="l">
              <a:lnSpc>
                <a:spcPct val="100000"/>
              </a:lnSpc>
              <a:spcBef>
                <a:spcPts val="0"/>
              </a:spcBef>
              <a:spcAft>
                <a:spcPts val="0"/>
              </a:spcAft>
              <a:buClr>
                <a:srgbClr val="FFFFFF"/>
              </a:buClr>
              <a:buSzPts val="1700"/>
              <a:buFont typeface="Arial"/>
              <a:buNone/>
            </a:pPr>
            <a:r>
              <a:rPr b="1" lang="en">
                <a:solidFill>
                  <a:srgbClr val="FFFFFF"/>
                </a:solidFill>
                <a:latin typeface="IBM Plex Sans"/>
                <a:ea typeface="IBM Plex Sans"/>
                <a:cs typeface="IBM Plex Sans"/>
                <a:sym typeface="IBM Plex Sans"/>
              </a:rPr>
              <a:t>DISCOVERY</a:t>
            </a:r>
            <a:endParaRPr b="1">
              <a:latin typeface="IBM Plex Sans"/>
              <a:ea typeface="IBM Plex Sans"/>
              <a:cs typeface="IBM Plex Sans"/>
              <a:sym typeface="IBM Plex Sans"/>
            </a:endParaRPr>
          </a:p>
        </p:txBody>
      </p:sp>
      <p:sp>
        <p:nvSpPr>
          <p:cNvPr id="135" name="Google Shape;135;p20"/>
          <p:cNvSpPr txBox="1"/>
          <p:nvPr/>
        </p:nvSpPr>
        <p:spPr>
          <a:xfrm>
            <a:off x="3826800" y="2087750"/>
            <a:ext cx="1490400" cy="495300"/>
          </a:xfrm>
          <a:prstGeom prst="rect">
            <a:avLst/>
          </a:prstGeom>
          <a:solidFill>
            <a:srgbClr val="3C78D8"/>
          </a:solidFill>
          <a:ln>
            <a:noFill/>
          </a:ln>
        </p:spPr>
        <p:txBody>
          <a:bodyPr anchorCtr="0" anchor="ctr" bIns="119075" lIns="119075" spcFirstLastPara="1" rIns="119075" wrap="square" tIns="119075">
            <a:noAutofit/>
          </a:bodyPr>
          <a:lstStyle/>
          <a:p>
            <a:pPr indent="0" lvl="0" marL="0" marR="0" rtl="0" algn="l">
              <a:lnSpc>
                <a:spcPct val="100000"/>
              </a:lnSpc>
              <a:spcBef>
                <a:spcPts val="0"/>
              </a:spcBef>
              <a:spcAft>
                <a:spcPts val="0"/>
              </a:spcAft>
              <a:buClr>
                <a:srgbClr val="FFFFFF"/>
              </a:buClr>
              <a:buSzPts val="1700"/>
              <a:buFont typeface="Arial"/>
              <a:buNone/>
            </a:pPr>
            <a:r>
              <a:rPr b="1" lang="en">
                <a:solidFill>
                  <a:srgbClr val="FFFFFF"/>
                </a:solidFill>
                <a:latin typeface="IBM Plex Sans"/>
                <a:ea typeface="IBM Plex Sans"/>
                <a:cs typeface="IBM Plex Sans"/>
                <a:sym typeface="IBM Plex Sans"/>
              </a:rPr>
              <a:t>DEFINE</a:t>
            </a:r>
            <a:endParaRPr b="1">
              <a:latin typeface="IBM Plex Sans"/>
              <a:ea typeface="IBM Plex Sans"/>
              <a:cs typeface="IBM Plex Sans"/>
              <a:sym typeface="IBM Plex Sans"/>
            </a:endParaRPr>
          </a:p>
        </p:txBody>
      </p:sp>
      <p:sp>
        <p:nvSpPr>
          <p:cNvPr id="136" name="Google Shape;136;p20"/>
          <p:cNvSpPr txBox="1"/>
          <p:nvPr/>
        </p:nvSpPr>
        <p:spPr>
          <a:xfrm>
            <a:off x="5480150" y="2087750"/>
            <a:ext cx="1490400" cy="495300"/>
          </a:xfrm>
          <a:prstGeom prst="rect">
            <a:avLst/>
          </a:prstGeom>
          <a:solidFill>
            <a:srgbClr val="3C78D8"/>
          </a:solidFill>
          <a:ln>
            <a:noFill/>
          </a:ln>
        </p:spPr>
        <p:txBody>
          <a:bodyPr anchorCtr="0" anchor="ctr" bIns="119075" lIns="119075" spcFirstLastPara="1" rIns="119075" wrap="square" tIns="119075">
            <a:noAutofit/>
          </a:bodyPr>
          <a:lstStyle/>
          <a:p>
            <a:pPr indent="0" lvl="0" marL="0" marR="0" rtl="0" algn="l">
              <a:lnSpc>
                <a:spcPct val="100000"/>
              </a:lnSpc>
              <a:spcBef>
                <a:spcPts val="0"/>
              </a:spcBef>
              <a:spcAft>
                <a:spcPts val="0"/>
              </a:spcAft>
              <a:buClr>
                <a:srgbClr val="FFFFFF"/>
              </a:buClr>
              <a:buSzPts val="1700"/>
              <a:buFont typeface="Arial"/>
              <a:buNone/>
            </a:pPr>
            <a:r>
              <a:rPr b="1" lang="en">
                <a:solidFill>
                  <a:srgbClr val="FFFFFF"/>
                </a:solidFill>
                <a:latin typeface="IBM Plex Sans"/>
                <a:ea typeface="IBM Plex Sans"/>
                <a:cs typeface="IBM Plex Sans"/>
                <a:sym typeface="IBM Plex Sans"/>
              </a:rPr>
              <a:t>IDEATION</a:t>
            </a:r>
            <a:endParaRPr b="1">
              <a:latin typeface="IBM Plex Sans"/>
              <a:ea typeface="IBM Plex Sans"/>
              <a:cs typeface="IBM Plex Sans"/>
              <a:sym typeface="IBM Plex Sans"/>
            </a:endParaRPr>
          </a:p>
        </p:txBody>
      </p:sp>
      <p:sp>
        <p:nvSpPr>
          <p:cNvPr id="137" name="Google Shape;137;p20"/>
          <p:cNvSpPr txBox="1"/>
          <p:nvPr/>
        </p:nvSpPr>
        <p:spPr>
          <a:xfrm>
            <a:off x="7133500" y="2087750"/>
            <a:ext cx="1490400" cy="495300"/>
          </a:xfrm>
          <a:prstGeom prst="rect">
            <a:avLst/>
          </a:prstGeom>
          <a:solidFill>
            <a:srgbClr val="3C78D8"/>
          </a:solidFill>
          <a:ln>
            <a:noFill/>
          </a:ln>
        </p:spPr>
        <p:txBody>
          <a:bodyPr anchorCtr="0" anchor="ctr" bIns="119075" lIns="119075" spcFirstLastPara="1" rIns="119075" wrap="square" tIns="119075">
            <a:noAutofit/>
          </a:bodyPr>
          <a:lstStyle/>
          <a:p>
            <a:pPr indent="0" lvl="0" marL="0" marR="0" rtl="0" algn="l">
              <a:lnSpc>
                <a:spcPct val="100000"/>
              </a:lnSpc>
              <a:spcBef>
                <a:spcPts val="0"/>
              </a:spcBef>
              <a:spcAft>
                <a:spcPts val="0"/>
              </a:spcAft>
              <a:buClr>
                <a:srgbClr val="FFFFFF"/>
              </a:buClr>
              <a:buSzPts val="1700"/>
              <a:buFont typeface="Arial"/>
              <a:buNone/>
            </a:pPr>
            <a:r>
              <a:rPr b="1" lang="en">
                <a:solidFill>
                  <a:srgbClr val="FFFFFF"/>
                </a:solidFill>
                <a:latin typeface="IBM Plex Sans"/>
                <a:ea typeface="IBM Plex Sans"/>
                <a:cs typeface="IBM Plex Sans"/>
                <a:sym typeface="IBM Plex Sans"/>
              </a:rPr>
              <a:t>PROTOTYPING</a:t>
            </a:r>
            <a:endParaRPr b="1">
              <a:latin typeface="IBM Plex Sans"/>
              <a:ea typeface="IBM Plex Sans"/>
              <a:cs typeface="IBM Plex Sans"/>
              <a:sym typeface="IBM Plex Sans"/>
            </a:endParaRPr>
          </a:p>
        </p:txBody>
      </p:sp>
      <p:sp>
        <p:nvSpPr>
          <p:cNvPr id="138" name="Google Shape;138;p20"/>
          <p:cNvSpPr txBox="1"/>
          <p:nvPr/>
        </p:nvSpPr>
        <p:spPr>
          <a:xfrm>
            <a:off x="520100" y="2701200"/>
            <a:ext cx="1490400" cy="1160400"/>
          </a:xfrm>
          <a:prstGeom prst="rect">
            <a:avLst/>
          </a:prstGeom>
          <a:noFill/>
          <a:ln>
            <a:noFill/>
          </a:ln>
        </p:spPr>
        <p:txBody>
          <a:bodyPr anchorCtr="0" anchor="t" bIns="72850" lIns="72850" spcFirstLastPara="1" rIns="72850" wrap="square" tIns="72850">
            <a:noAutofit/>
          </a:bodyPr>
          <a:lstStyle/>
          <a:p>
            <a:pPr indent="0" lvl="0" marL="0" rtl="0" algn="l">
              <a:spcBef>
                <a:spcPts val="0"/>
              </a:spcBef>
              <a:spcAft>
                <a:spcPts val="0"/>
              </a:spcAft>
              <a:buClr>
                <a:schemeClr val="dk1"/>
              </a:buClr>
              <a:buSzPts val="1100"/>
              <a:buFont typeface="Arial"/>
              <a:buNone/>
            </a:pPr>
            <a:r>
              <a:rPr b="1" lang="en" sz="900">
                <a:solidFill>
                  <a:schemeClr val="dk1"/>
                </a:solidFill>
                <a:latin typeface="IBM Plex Sans"/>
                <a:ea typeface="IBM Plex Sans"/>
                <a:cs typeface="IBM Plex Sans"/>
                <a:sym typeface="IBM Plex Sans"/>
              </a:rPr>
              <a:t>Typical Output</a:t>
            </a:r>
            <a:endParaRPr b="1" sz="900">
              <a:solidFill>
                <a:schemeClr val="dk1"/>
              </a:solidFill>
              <a:latin typeface="IBM Plex Sans"/>
              <a:ea typeface="IBM Plex Sans"/>
              <a:cs typeface="IBM Plex Sans"/>
              <a:sym typeface="IBM Plex Sans"/>
            </a:endParaRPr>
          </a:p>
          <a:p>
            <a:pPr indent="-114300" lvl="0" marL="114300" rtl="0" algn="l">
              <a:spcBef>
                <a:spcPts val="0"/>
              </a:spcBef>
              <a:spcAft>
                <a:spcPts val="0"/>
              </a:spcAft>
              <a:buClr>
                <a:schemeClr val="dk1"/>
              </a:buClr>
              <a:buSzPts val="900"/>
              <a:buFont typeface="IBM Plex Sans"/>
              <a:buChar char="●"/>
            </a:pPr>
            <a:r>
              <a:rPr lang="en" sz="900">
                <a:solidFill>
                  <a:schemeClr val="dk1"/>
                </a:solidFill>
                <a:latin typeface="IBM Plex Sans"/>
                <a:ea typeface="IBM Plex Sans"/>
                <a:cs typeface="IBM Plex Sans"/>
                <a:sym typeface="IBM Plex Sans"/>
              </a:rPr>
              <a:t>Scoping of opportunity or problem</a:t>
            </a:r>
            <a:endParaRPr sz="900">
              <a:solidFill>
                <a:schemeClr val="dk1"/>
              </a:solidFill>
              <a:latin typeface="IBM Plex Sans"/>
              <a:ea typeface="IBM Plex Sans"/>
              <a:cs typeface="IBM Plex Sans"/>
              <a:sym typeface="IBM Plex Sans"/>
            </a:endParaRPr>
          </a:p>
          <a:p>
            <a:pPr indent="-114300" lvl="0" marL="114300" rtl="0" algn="l">
              <a:spcBef>
                <a:spcPts val="0"/>
              </a:spcBef>
              <a:spcAft>
                <a:spcPts val="0"/>
              </a:spcAft>
              <a:buClr>
                <a:schemeClr val="dk1"/>
              </a:buClr>
              <a:buSzPts val="900"/>
              <a:buFont typeface="IBM Plex Sans"/>
              <a:buChar char="●"/>
            </a:pPr>
            <a:r>
              <a:rPr lang="en" sz="900">
                <a:solidFill>
                  <a:schemeClr val="dk1"/>
                </a:solidFill>
                <a:latin typeface="IBM Plex Sans"/>
                <a:ea typeface="IBM Plex Sans"/>
                <a:cs typeface="IBM Plex Sans"/>
                <a:sym typeface="IBM Plex Sans"/>
              </a:rPr>
              <a:t>Mapping of users and stakeholders</a:t>
            </a:r>
            <a:endParaRPr sz="900">
              <a:solidFill>
                <a:schemeClr val="dk1"/>
              </a:solidFill>
              <a:latin typeface="IBM Plex Sans"/>
              <a:ea typeface="IBM Plex Sans"/>
              <a:cs typeface="IBM Plex Sans"/>
              <a:sym typeface="IBM Plex Sans"/>
            </a:endParaRPr>
          </a:p>
          <a:p>
            <a:pPr indent="-114300" lvl="0" marL="114300" rtl="0" algn="l">
              <a:spcBef>
                <a:spcPts val="0"/>
              </a:spcBef>
              <a:spcAft>
                <a:spcPts val="0"/>
              </a:spcAft>
              <a:buClr>
                <a:schemeClr val="dk1"/>
              </a:buClr>
              <a:buSzPts val="900"/>
              <a:buFont typeface="IBM Plex Sans"/>
              <a:buChar char="●"/>
            </a:pPr>
            <a:r>
              <a:rPr lang="en" sz="900">
                <a:solidFill>
                  <a:schemeClr val="dk1"/>
                </a:solidFill>
                <a:latin typeface="IBM Plex Sans"/>
                <a:ea typeface="IBM Plex Sans"/>
                <a:cs typeface="IBM Plex Sans"/>
                <a:sym typeface="IBM Plex Sans"/>
              </a:rPr>
              <a:t>Project planning and visioning</a:t>
            </a:r>
            <a:endParaRPr sz="900">
              <a:solidFill>
                <a:schemeClr val="dk1"/>
              </a:solidFill>
              <a:latin typeface="IBM Plex Sans"/>
              <a:ea typeface="IBM Plex Sans"/>
              <a:cs typeface="IBM Plex Sans"/>
              <a:sym typeface="IBM Plex Sans"/>
            </a:endParaRPr>
          </a:p>
          <a:p>
            <a:pPr indent="0" lvl="0" marL="0" rtl="0" algn="l">
              <a:spcBef>
                <a:spcPts val="0"/>
              </a:spcBef>
              <a:spcAft>
                <a:spcPts val="0"/>
              </a:spcAft>
              <a:buNone/>
            </a:pPr>
            <a:r>
              <a:t/>
            </a:r>
            <a:endParaRPr sz="1000">
              <a:solidFill>
                <a:schemeClr val="dk1"/>
              </a:solidFill>
              <a:latin typeface="IBM Plex Sans"/>
              <a:ea typeface="IBM Plex Sans"/>
              <a:cs typeface="IBM Plex Sans"/>
              <a:sym typeface="IBM Plex Sans"/>
            </a:endParaRPr>
          </a:p>
        </p:txBody>
      </p:sp>
      <p:sp>
        <p:nvSpPr>
          <p:cNvPr id="139" name="Google Shape;139;p20"/>
          <p:cNvSpPr txBox="1"/>
          <p:nvPr/>
        </p:nvSpPr>
        <p:spPr>
          <a:xfrm>
            <a:off x="2173450" y="2701200"/>
            <a:ext cx="1490400" cy="1160400"/>
          </a:xfrm>
          <a:prstGeom prst="rect">
            <a:avLst/>
          </a:prstGeom>
          <a:noFill/>
          <a:ln>
            <a:noFill/>
          </a:ln>
        </p:spPr>
        <p:txBody>
          <a:bodyPr anchorCtr="0" anchor="t" bIns="72850" lIns="72850" spcFirstLastPara="1" rIns="72850" wrap="square" tIns="72850">
            <a:noAutofit/>
          </a:bodyPr>
          <a:lstStyle/>
          <a:p>
            <a:pPr indent="0" lvl="0" marL="0" rtl="0" algn="l">
              <a:spcBef>
                <a:spcPts val="0"/>
              </a:spcBef>
              <a:spcAft>
                <a:spcPts val="0"/>
              </a:spcAft>
              <a:buClr>
                <a:schemeClr val="dk1"/>
              </a:buClr>
              <a:buSzPts val="1100"/>
              <a:buFont typeface="Arial"/>
              <a:buNone/>
            </a:pPr>
            <a:r>
              <a:rPr b="1" lang="en" sz="900">
                <a:solidFill>
                  <a:schemeClr val="dk1"/>
                </a:solidFill>
                <a:latin typeface="IBM Plex Sans"/>
                <a:ea typeface="IBM Plex Sans"/>
                <a:cs typeface="IBM Plex Sans"/>
                <a:sym typeface="IBM Plex Sans"/>
              </a:rPr>
              <a:t>Typical Output</a:t>
            </a:r>
            <a:endParaRPr b="1" sz="900">
              <a:solidFill>
                <a:schemeClr val="dk1"/>
              </a:solidFill>
              <a:latin typeface="IBM Plex Sans"/>
              <a:ea typeface="IBM Plex Sans"/>
              <a:cs typeface="IBM Plex Sans"/>
              <a:sym typeface="IBM Plex Sans"/>
            </a:endParaRPr>
          </a:p>
          <a:p>
            <a:pPr indent="-114300" lvl="0" marL="114300" rtl="0" algn="l">
              <a:spcBef>
                <a:spcPts val="0"/>
              </a:spcBef>
              <a:spcAft>
                <a:spcPts val="0"/>
              </a:spcAft>
              <a:buClr>
                <a:schemeClr val="dk1"/>
              </a:buClr>
              <a:buSzPts val="900"/>
              <a:buFont typeface="IBM Plex Sans"/>
              <a:buChar char="●"/>
            </a:pPr>
            <a:r>
              <a:rPr lang="en" sz="900">
                <a:solidFill>
                  <a:schemeClr val="dk1"/>
                </a:solidFill>
                <a:latin typeface="IBM Plex Sans"/>
                <a:ea typeface="IBM Plex Sans"/>
                <a:cs typeface="IBM Plex Sans"/>
                <a:sym typeface="IBM Plex Sans"/>
              </a:rPr>
              <a:t>Research plans and decision on tools to use</a:t>
            </a:r>
            <a:endParaRPr sz="900">
              <a:solidFill>
                <a:schemeClr val="dk1"/>
              </a:solidFill>
              <a:latin typeface="IBM Plex Sans"/>
              <a:ea typeface="IBM Plex Sans"/>
              <a:cs typeface="IBM Plex Sans"/>
              <a:sym typeface="IBM Plex Sans"/>
            </a:endParaRPr>
          </a:p>
          <a:p>
            <a:pPr indent="-114300" lvl="0" marL="114300" rtl="0" algn="l">
              <a:spcBef>
                <a:spcPts val="0"/>
              </a:spcBef>
              <a:spcAft>
                <a:spcPts val="0"/>
              </a:spcAft>
              <a:buClr>
                <a:schemeClr val="dk1"/>
              </a:buClr>
              <a:buSzPts val="900"/>
              <a:buFont typeface="IBM Plex Sans"/>
              <a:buChar char="●"/>
            </a:pPr>
            <a:r>
              <a:rPr lang="en" sz="900">
                <a:solidFill>
                  <a:schemeClr val="dk1"/>
                </a:solidFill>
                <a:latin typeface="IBM Plex Sans"/>
                <a:ea typeface="IBM Plex Sans"/>
                <a:cs typeface="IBM Plex Sans"/>
                <a:sym typeface="IBM Plex Sans"/>
              </a:rPr>
              <a:t>Data from on field and secondary research </a:t>
            </a:r>
            <a:endParaRPr sz="900">
              <a:solidFill>
                <a:schemeClr val="dk1"/>
              </a:solidFill>
              <a:latin typeface="IBM Plex Sans"/>
              <a:ea typeface="IBM Plex Sans"/>
              <a:cs typeface="IBM Plex Sans"/>
              <a:sym typeface="IBM Plex Sans"/>
            </a:endParaRPr>
          </a:p>
          <a:p>
            <a:pPr indent="-114300" lvl="0" marL="114300" rtl="0" algn="l">
              <a:spcBef>
                <a:spcPts val="0"/>
              </a:spcBef>
              <a:spcAft>
                <a:spcPts val="0"/>
              </a:spcAft>
              <a:buClr>
                <a:schemeClr val="dk1"/>
              </a:buClr>
              <a:buSzPts val="900"/>
              <a:buFont typeface="IBM Plex Sans"/>
              <a:buChar char="●"/>
            </a:pPr>
            <a:r>
              <a:rPr lang="en" sz="900">
                <a:solidFill>
                  <a:schemeClr val="dk1"/>
                </a:solidFill>
                <a:latin typeface="IBM Plex Sans"/>
                <a:ea typeface="IBM Plex Sans"/>
                <a:cs typeface="IBM Plex Sans"/>
                <a:sym typeface="IBM Plex Sans"/>
              </a:rPr>
              <a:t>Preliminary learnings and insights</a:t>
            </a:r>
            <a:endParaRPr sz="900">
              <a:solidFill>
                <a:schemeClr val="dk1"/>
              </a:solidFill>
              <a:latin typeface="IBM Plex Sans"/>
              <a:ea typeface="IBM Plex Sans"/>
              <a:cs typeface="IBM Plex Sans"/>
              <a:sym typeface="IBM Plex Sans"/>
            </a:endParaRPr>
          </a:p>
          <a:p>
            <a:pPr indent="0" lvl="0" marL="0" rtl="0" algn="l">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0" rtl="0" algn="l">
              <a:spcBef>
                <a:spcPts val="0"/>
              </a:spcBef>
              <a:spcAft>
                <a:spcPts val="0"/>
              </a:spcAft>
              <a:buClr>
                <a:schemeClr val="dk1"/>
              </a:buClr>
              <a:buSzPts val="900"/>
              <a:buFont typeface="Arial"/>
              <a:buNone/>
            </a:pPr>
            <a:r>
              <a:t/>
            </a:r>
            <a:endParaRPr sz="1000">
              <a:solidFill>
                <a:schemeClr val="dk1"/>
              </a:solidFill>
              <a:latin typeface="IBM Plex Sans"/>
              <a:ea typeface="IBM Plex Sans"/>
              <a:cs typeface="IBM Plex Sans"/>
              <a:sym typeface="IBM Plex Sans"/>
            </a:endParaRPr>
          </a:p>
          <a:p>
            <a:pPr indent="0" lvl="0" marL="0" rtl="0" algn="l">
              <a:spcBef>
                <a:spcPts val="0"/>
              </a:spcBef>
              <a:spcAft>
                <a:spcPts val="0"/>
              </a:spcAft>
              <a:buNone/>
            </a:pPr>
            <a:r>
              <a:t/>
            </a:r>
            <a:endParaRPr sz="1000">
              <a:solidFill>
                <a:schemeClr val="dk1"/>
              </a:solidFill>
              <a:latin typeface="IBM Plex Sans"/>
              <a:ea typeface="IBM Plex Sans"/>
              <a:cs typeface="IBM Plex Sans"/>
              <a:sym typeface="IBM Plex Sans"/>
            </a:endParaRPr>
          </a:p>
        </p:txBody>
      </p:sp>
      <p:sp>
        <p:nvSpPr>
          <p:cNvPr id="140" name="Google Shape;140;p20"/>
          <p:cNvSpPr txBox="1"/>
          <p:nvPr/>
        </p:nvSpPr>
        <p:spPr>
          <a:xfrm>
            <a:off x="3826801" y="2689945"/>
            <a:ext cx="1490400" cy="881400"/>
          </a:xfrm>
          <a:prstGeom prst="rect">
            <a:avLst/>
          </a:prstGeom>
          <a:noFill/>
          <a:ln>
            <a:noFill/>
          </a:ln>
        </p:spPr>
        <p:txBody>
          <a:bodyPr anchorCtr="0" anchor="t" bIns="72850" lIns="72850" spcFirstLastPara="1" rIns="72850" wrap="square" tIns="72850">
            <a:noAutofit/>
          </a:bodyPr>
          <a:lstStyle/>
          <a:p>
            <a:pPr indent="0" lvl="0" marL="0" rtl="0" algn="l">
              <a:spcBef>
                <a:spcPts val="0"/>
              </a:spcBef>
              <a:spcAft>
                <a:spcPts val="0"/>
              </a:spcAft>
              <a:buClr>
                <a:schemeClr val="dk1"/>
              </a:buClr>
              <a:buSzPts val="1100"/>
              <a:buFont typeface="Arial"/>
              <a:buNone/>
            </a:pPr>
            <a:r>
              <a:rPr b="1" lang="en" sz="900">
                <a:solidFill>
                  <a:schemeClr val="dk1"/>
                </a:solidFill>
                <a:latin typeface="IBM Plex Sans"/>
                <a:ea typeface="IBM Plex Sans"/>
                <a:cs typeface="IBM Plex Sans"/>
                <a:sym typeface="IBM Plex Sans"/>
              </a:rPr>
              <a:t>Typical Output</a:t>
            </a:r>
            <a:endParaRPr b="1" sz="900">
              <a:solidFill>
                <a:schemeClr val="dk1"/>
              </a:solidFill>
              <a:latin typeface="IBM Plex Sans"/>
              <a:ea typeface="IBM Plex Sans"/>
              <a:cs typeface="IBM Plex Sans"/>
              <a:sym typeface="IBM Plex Sans"/>
            </a:endParaRPr>
          </a:p>
          <a:p>
            <a:pPr indent="-114300" lvl="0" marL="114300" rtl="0" algn="l">
              <a:spcBef>
                <a:spcPts val="0"/>
              </a:spcBef>
              <a:spcAft>
                <a:spcPts val="0"/>
              </a:spcAft>
              <a:buClr>
                <a:schemeClr val="dk1"/>
              </a:buClr>
              <a:buSzPts val="900"/>
              <a:buFont typeface="IBM Plex Sans"/>
              <a:buChar char="●"/>
            </a:pPr>
            <a:r>
              <a:rPr lang="en" sz="900">
                <a:solidFill>
                  <a:schemeClr val="dk1"/>
                </a:solidFill>
                <a:latin typeface="IBM Plex Sans"/>
                <a:ea typeface="IBM Plex Sans"/>
                <a:cs typeface="IBM Plex Sans"/>
                <a:sym typeface="IBM Plex Sans"/>
              </a:rPr>
              <a:t>Insights and key solution principles</a:t>
            </a:r>
            <a:endParaRPr sz="900">
              <a:solidFill>
                <a:schemeClr val="dk1"/>
              </a:solidFill>
              <a:latin typeface="IBM Plex Sans"/>
              <a:ea typeface="IBM Plex Sans"/>
              <a:cs typeface="IBM Plex Sans"/>
              <a:sym typeface="IBM Plex Sans"/>
            </a:endParaRPr>
          </a:p>
          <a:p>
            <a:pPr indent="0" lvl="0" marL="0" rtl="0" algn="l">
              <a:spcBef>
                <a:spcPts val="0"/>
              </a:spcBef>
              <a:spcAft>
                <a:spcPts val="0"/>
              </a:spcAft>
              <a:buClr>
                <a:schemeClr val="dk1"/>
              </a:buClr>
              <a:buSzPts val="900"/>
              <a:buFont typeface="Arial"/>
              <a:buNone/>
            </a:pPr>
            <a:r>
              <a:t/>
            </a:r>
            <a:endParaRPr sz="1000">
              <a:solidFill>
                <a:schemeClr val="dk1"/>
              </a:solidFill>
              <a:latin typeface="IBM Plex Sans"/>
              <a:ea typeface="IBM Plex Sans"/>
              <a:cs typeface="IBM Plex Sans"/>
              <a:sym typeface="IBM Plex Sans"/>
            </a:endParaRPr>
          </a:p>
        </p:txBody>
      </p:sp>
      <p:sp>
        <p:nvSpPr>
          <p:cNvPr id="141" name="Google Shape;141;p20"/>
          <p:cNvSpPr txBox="1"/>
          <p:nvPr/>
        </p:nvSpPr>
        <p:spPr>
          <a:xfrm>
            <a:off x="5480151" y="2689945"/>
            <a:ext cx="1490400" cy="881400"/>
          </a:xfrm>
          <a:prstGeom prst="rect">
            <a:avLst/>
          </a:prstGeom>
          <a:noFill/>
          <a:ln>
            <a:noFill/>
          </a:ln>
        </p:spPr>
        <p:txBody>
          <a:bodyPr anchorCtr="0" anchor="t" bIns="72850" lIns="72850" spcFirstLastPara="1" rIns="72850" wrap="square" tIns="72850">
            <a:noAutofit/>
          </a:bodyPr>
          <a:lstStyle/>
          <a:p>
            <a:pPr indent="0" lvl="0" marL="0" rtl="0" algn="l">
              <a:spcBef>
                <a:spcPts val="0"/>
              </a:spcBef>
              <a:spcAft>
                <a:spcPts val="0"/>
              </a:spcAft>
              <a:buClr>
                <a:schemeClr val="dk1"/>
              </a:buClr>
              <a:buSzPts val="1100"/>
              <a:buFont typeface="Arial"/>
              <a:buNone/>
            </a:pPr>
            <a:r>
              <a:rPr b="1" lang="en" sz="900">
                <a:solidFill>
                  <a:schemeClr val="dk1"/>
                </a:solidFill>
                <a:latin typeface="IBM Plex Sans"/>
                <a:ea typeface="IBM Plex Sans"/>
                <a:cs typeface="IBM Plex Sans"/>
                <a:sym typeface="IBM Plex Sans"/>
              </a:rPr>
              <a:t>Typical Output</a:t>
            </a:r>
            <a:endParaRPr b="1" sz="900">
              <a:solidFill>
                <a:schemeClr val="dk1"/>
              </a:solidFill>
              <a:latin typeface="IBM Plex Sans"/>
              <a:ea typeface="IBM Plex Sans"/>
              <a:cs typeface="IBM Plex Sans"/>
              <a:sym typeface="IBM Plex Sans"/>
            </a:endParaRPr>
          </a:p>
          <a:p>
            <a:pPr indent="-114300" lvl="0" marL="114300" rtl="0" algn="l">
              <a:spcBef>
                <a:spcPts val="0"/>
              </a:spcBef>
              <a:spcAft>
                <a:spcPts val="0"/>
              </a:spcAft>
              <a:buClr>
                <a:schemeClr val="dk1"/>
              </a:buClr>
              <a:buSzPts val="900"/>
              <a:buFont typeface="IBM Plex Sans"/>
              <a:buChar char="●"/>
            </a:pPr>
            <a:r>
              <a:rPr lang="en" sz="900">
                <a:solidFill>
                  <a:schemeClr val="dk1"/>
                </a:solidFill>
                <a:latin typeface="IBM Plex Sans"/>
                <a:ea typeface="IBM Plex Sans"/>
                <a:cs typeface="IBM Plex Sans"/>
                <a:sym typeface="IBM Plex Sans"/>
              </a:rPr>
              <a:t>Challenge statements and solution goals</a:t>
            </a:r>
            <a:endParaRPr sz="900">
              <a:solidFill>
                <a:schemeClr val="dk1"/>
              </a:solidFill>
              <a:latin typeface="IBM Plex Sans"/>
              <a:ea typeface="IBM Plex Sans"/>
              <a:cs typeface="IBM Plex Sans"/>
              <a:sym typeface="IBM Plex Sans"/>
            </a:endParaRPr>
          </a:p>
          <a:p>
            <a:pPr indent="-114300" lvl="0" marL="114300" rtl="0" algn="l">
              <a:spcBef>
                <a:spcPts val="0"/>
              </a:spcBef>
              <a:spcAft>
                <a:spcPts val="0"/>
              </a:spcAft>
              <a:buClr>
                <a:schemeClr val="dk1"/>
              </a:buClr>
              <a:buSzPts val="900"/>
              <a:buFont typeface="IBM Plex Sans"/>
              <a:buChar char="●"/>
            </a:pPr>
            <a:r>
              <a:rPr lang="en" sz="900">
                <a:solidFill>
                  <a:schemeClr val="dk1"/>
                </a:solidFill>
                <a:latin typeface="IBM Plex Sans"/>
                <a:ea typeface="IBM Plex Sans"/>
                <a:cs typeface="IBM Plex Sans"/>
                <a:sym typeface="IBM Plex Sans"/>
              </a:rPr>
              <a:t>Ideas</a:t>
            </a:r>
            <a:endParaRPr sz="900">
              <a:solidFill>
                <a:schemeClr val="dk1"/>
              </a:solidFill>
              <a:latin typeface="IBM Plex Sans"/>
              <a:ea typeface="IBM Plex Sans"/>
              <a:cs typeface="IBM Plex Sans"/>
              <a:sym typeface="IBM Plex Sans"/>
            </a:endParaRPr>
          </a:p>
          <a:p>
            <a:pPr indent="-114300" lvl="0" marL="114300" rtl="0" algn="l">
              <a:spcBef>
                <a:spcPts val="0"/>
              </a:spcBef>
              <a:spcAft>
                <a:spcPts val="0"/>
              </a:spcAft>
              <a:buClr>
                <a:schemeClr val="dk1"/>
              </a:buClr>
              <a:buSzPts val="900"/>
              <a:buFont typeface="IBM Plex Sans"/>
              <a:buChar char="●"/>
            </a:pPr>
            <a:r>
              <a:rPr lang="en" sz="900">
                <a:solidFill>
                  <a:schemeClr val="dk1"/>
                </a:solidFill>
                <a:latin typeface="IBM Plex Sans"/>
                <a:ea typeface="IBM Plex Sans"/>
                <a:cs typeface="IBM Plex Sans"/>
                <a:sym typeface="IBM Plex Sans"/>
              </a:rPr>
              <a:t>Early concepts</a:t>
            </a:r>
            <a:endParaRPr sz="900">
              <a:solidFill>
                <a:schemeClr val="dk1"/>
              </a:solidFill>
              <a:latin typeface="IBM Plex Sans"/>
              <a:ea typeface="IBM Plex Sans"/>
              <a:cs typeface="IBM Plex Sans"/>
              <a:sym typeface="IBM Plex Sans"/>
            </a:endParaRPr>
          </a:p>
          <a:p>
            <a:pPr indent="0" lvl="0" marL="0" rtl="0" algn="l">
              <a:spcBef>
                <a:spcPts val="0"/>
              </a:spcBef>
              <a:spcAft>
                <a:spcPts val="0"/>
              </a:spcAft>
              <a:buClr>
                <a:schemeClr val="dk1"/>
              </a:buClr>
              <a:buSzPts val="900"/>
              <a:buFont typeface="Arial"/>
              <a:buNone/>
            </a:pPr>
            <a:r>
              <a:t/>
            </a:r>
            <a:endParaRPr sz="1000">
              <a:solidFill>
                <a:schemeClr val="dk1"/>
              </a:solidFill>
              <a:latin typeface="IBM Plex Sans"/>
              <a:ea typeface="IBM Plex Sans"/>
              <a:cs typeface="IBM Plex Sans"/>
              <a:sym typeface="IBM Plex Sans"/>
            </a:endParaRPr>
          </a:p>
          <a:p>
            <a:pPr indent="0" lvl="0" marL="0" rtl="0" algn="l">
              <a:spcBef>
                <a:spcPts val="0"/>
              </a:spcBef>
              <a:spcAft>
                <a:spcPts val="0"/>
              </a:spcAft>
              <a:buNone/>
            </a:pPr>
            <a:r>
              <a:t/>
            </a:r>
            <a:endParaRPr sz="1000">
              <a:solidFill>
                <a:schemeClr val="dk1"/>
              </a:solidFill>
              <a:latin typeface="IBM Plex Sans"/>
              <a:ea typeface="IBM Plex Sans"/>
              <a:cs typeface="IBM Plex Sans"/>
              <a:sym typeface="IBM Plex Sans"/>
            </a:endParaRPr>
          </a:p>
        </p:txBody>
      </p:sp>
      <p:sp>
        <p:nvSpPr>
          <p:cNvPr id="142" name="Google Shape;142;p20"/>
          <p:cNvSpPr txBox="1"/>
          <p:nvPr/>
        </p:nvSpPr>
        <p:spPr>
          <a:xfrm>
            <a:off x="7133501" y="2701195"/>
            <a:ext cx="1490400" cy="881400"/>
          </a:xfrm>
          <a:prstGeom prst="rect">
            <a:avLst/>
          </a:prstGeom>
          <a:noFill/>
          <a:ln>
            <a:noFill/>
          </a:ln>
        </p:spPr>
        <p:txBody>
          <a:bodyPr anchorCtr="0" anchor="t" bIns="72850" lIns="72850" spcFirstLastPara="1" rIns="72850" wrap="square" tIns="72850">
            <a:noAutofit/>
          </a:bodyPr>
          <a:lstStyle/>
          <a:p>
            <a:pPr indent="0" lvl="0" marL="0" rtl="0" algn="l">
              <a:spcBef>
                <a:spcPts val="0"/>
              </a:spcBef>
              <a:spcAft>
                <a:spcPts val="0"/>
              </a:spcAft>
              <a:buClr>
                <a:schemeClr val="dk1"/>
              </a:buClr>
              <a:buSzPts val="1100"/>
              <a:buFont typeface="Arial"/>
              <a:buNone/>
            </a:pPr>
            <a:r>
              <a:rPr b="1" lang="en" sz="900">
                <a:solidFill>
                  <a:schemeClr val="dk1"/>
                </a:solidFill>
                <a:latin typeface="IBM Plex Sans"/>
                <a:ea typeface="IBM Plex Sans"/>
                <a:cs typeface="IBM Plex Sans"/>
                <a:sym typeface="IBM Plex Sans"/>
              </a:rPr>
              <a:t>Typical Output</a:t>
            </a:r>
            <a:endParaRPr b="1" sz="900">
              <a:solidFill>
                <a:schemeClr val="dk1"/>
              </a:solidFill>
              <a:latin typeface="IBM Plex Sans"/>
              <a:ea typeface="IBM Plex Sans"/>
              <a:cs typeface="IBM Plex Sans"/>
              <a:sym typeface="IBM Plex Sans"/>
            </a:endParaRPr>
          </a:p>
          <a:p>
            <a:pPr indent="-114300" lvl="0" marL="114300" rtl="0" algn="l">
              <a:spcBef>
                <a:spcPts val="0"/>
              </a:spcBef>
              <a:spcAft>
                <a:spcPts val="0"/>
              </a:spcAft>
              <a:buClr>
                <a:schemeClr val="dk1"/>
              </a:buClr>
              <a:buSzPts val="900"/>
              <a:buFont typeface="IBM Plex Sans"/>
              <a:buChar char="●"/>
            </a:pPr>
            <a:r>
              <a:rPr lang="en" sz="900">
                <a:solidFill>
                  <a:schemeClr val="dk1"/>
                </a:solidFill>
                <a:latin typeface="IBM Plex Sans"/>
                <a:ea typeface="IBM Plex Sans"/>
                <a:cs typeface="IBM Plex Sans"/>
                <a:sym typeface="IBM Plex Sans"/>
              </a:rPr>
              <a:t>Refined concepts</a:t>
            </a:r>
            <a:endParaRPr sz="900">
              <a:solidFill>
                <a:schemeClr val="dk1"/>
              </a:solidFill>
              <a:latin typeface="IBM Plex Sans"/>
              <a:ea typeface="IBM Plex Sans"/>
              <a:cs typeface="IBM Plex Sans"/>
              <a:sym typeface="IBM Plex Sans"/>
            </a:endParaRPr>
          </a:p>
          <a:p>
            <a:pPr indent="-114300" lvl="0" marL="114300" rtl="0" algn="l">
              <a:spcBef>
                <a:spcPts val="0"/>
              </a:spcBef>
              <a:spcAft>
                <a:spcPts val="0"/>
              </a:spcAft>
              <a:buClr>
                <a:schemeClr val="dk1"/>
              </a:buClr>
              <a:buSzPts val="900"/>
              <a:buFont typeface="IBM Plex Sans"/>
              <a:buChar char="●"/>
            </a:pPr>
            <a:r>
              <a:rPr lang="en" sz="900">
                <a:solidFill>
                  <a:schemeClr val="dk1"/>
                </a:solidFill>
                <a:latin typeface="IBM Plex Sans"/>
                <a:ea typeface="IBM Plex Sans"/>
                <a:cs typeface="IBM Plex Sans"/>
                <a:sym typeface="IBM Plex Sans"/>
              </a:rPr>
              <a:t>Experienceable prototypes</a:t>
            </a:r>
            <a:endParaRPr sz="900">
              <a:solidFill>
                <a:schemeClr val="dk1"/>
              </a:solidFill>
              <a:latin typeface="IBM Plex Sans"/>
              <a:ea typeface="IBM Plex Sans"/>
              <a:cs typeface="IBM Plex Sans"/>
              <a:sym typeface="IBM Plex Sans"/>
            </a:endParaRPr>
          </a:p>
          <a:p>
            <a:pPr indent="-114300" lvl="0" marL="114300" rtl="0" algn="l">
              <a:spcBef>
                <a:spcPts val="0"/>
              </a:spcBef>
              <a:spcAft>
                <a:spcPts val="0"/>
              </a:spcAft>
              <a:buClr>
                <a:schemeClr val="dk1"/>
              </a:buClr>
              <a:buSzPts val="900"/>
              <a:buFont typeface="IBM Plex Sans"/>
              <a:buChar char="●"/>
            </a:pPr>
            <a:r>
              <a:rPr lang="en" sz="900">
                <a:solidFill>
                  <a:schemeClr val="dk1"/>
                </a:solidFill>
                <a:latin typeface="IBM Plex Sans"/>
                <a:ea typeface="IBM Plex Sans"/>
                <a:cs typeface="IBM Plex Sans"/>
                <a:sym typeface="IBM Plex Sans"/>
              </a:rPr>
              <a:t>Learnings and insights from user testing </a:t>
            </a:r>
            <a:endParaRPr sz="900">
              <a:solidFill>
                <a:schemeClr val="dk1"/>
              </a:solidFill>
              <a:latin typeface="IBM Plex Sans"/>
              <a:ea typeface="IBM Plex Sans"/>
              <a:cs typeface="IBM Plex Sans"/>
              <a:sym typeface="IBM Plex Sans"/>
            </a:endParaRPr>
          </a:p>
          <a:p>
            <a:pPr indent="0" lvl="0" marL="0" rtl="0" algn="l">
              <a:spcBef>
                <a:spcPts val="0"/>
              </a:spcBef>
              <a:spcAft>
                <a:spcPts val="0"/>
              </a:spcAft>
              <a:buClr>
                <a:schemeClr val="dk1"/>
              </a:buClr>
              <a:buSzPts val="900"/>
              <a:buFont typeface="Arial"/>
              <a:buNone/>
            </a:pPr>
            <a:r>
              <a:t/>
            </a:r>
            <a:endParaRPr sz="1000">
              <a:solidFill>
                <a:schemeClr val="dk1"/>
              </a:solidFill>
              <a:latin typeface="IBM Plex Sans"/>
              <a:ea typeface="IBM Plex Sans"/>
              <a:cs typeface="IBM Plex Sans"/>
              <a:sym typeface="IBM Plex Sans"/>
            </a:endParaRPr>
          </a:p>
          <a:p>
            <a:pPr indent="0" lvl="0" marL="0" rtl="0" algn="l">
              <a:spcBef>
                <a:spcPts val="0"/>
              </a:spcBef>
              <a:spcAft>
                <a:spcPts val="0"/>
              </a:spcAft>
              <a:buNone/>
            </a:pPr>
            <a:r>
              <a:t/>
            </a:r>
            <a:endParaRPr sz="1000">
              <a:solidFill>
                <a:schemeClr val="dk1"/>
              </a:solidFill>
              <a:latin typeface="IBM Plex Sans"/>
              <a:ea typeface="IBM Plex Sans"/>
              <a:cs typeface="IBM Plex Sans"/>
              <a:sym typeface="IBM Plex Sans"/>
            </a:endParaRPr>
          </a:p>
        </p:txBody>
      </p:sp>
      <p:sp>
        <p:nvSpPr>
          <p:cNvPr id="143" name="Google Shape;143;p20"/>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0"/>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 </a:t>
            </a:r>
            <a:r>
              <a:rPr b="1" lang="en" sz="500">
                <a:solidFill>
                  <a:srgbClr val="3C78D8"/>
                </a:solidFill>
                <a:latin typeface="IBM Plex Sans"/>
                <a:ea typeface="IBM Plex Sans"/>
                <a:cs typeface="IBM Plex Sans"/>
                <a:sym typeface="IBM Plex Sans"/>
              </a:rPr>
              <a:t> </a:t>
            </a:r>
            <a:endParaRPr b="1" sz="500">
              <a:solidFill>
                <a:srgbClr val="3C78D8"/>
              </a:solidFill>
              <a:latin typeface="IBM Plex Sans"/>
              <a:ea typeface="IBM Plex Sans"/>
              <a:cs typeface="IBM Plex Sans"/>
              <a:sym typeface="IBM Plex Sans"/>
            </a:endParaRPr>
          </a:p>
        </p:txBody>
      </p:sp>
      <p:grpSp>
        <p:nvGrpSpPr>
          <p:cNvPr id="145" name="Google Shape;145;p20"/>
          <p:cNvGrpSpPr/>
          <p:nvPr/>
        </p:nvGrpSpPr>
        <p:grpSpPr>
          <a:xfrm>
            <a:off x="7462201" y="4812275"/>
            <a:ext cx="1068401" cy="288301"/>
            <a:chOff x="7462201" y="4812275"/>
            <a:chExt cx="1068401" cy="288301"/>
          </a:xfrm>
        </p:grpSpPr>
        <p:pic>
          <p:nvPicPr>
            <p:cNvPr id="146" name="Google Shape;146;p20"/>
            <p:cNvPicPr preferRelativeResize="0"/>
            <p:nvPr/>
          </p:nvPicPr>
          <p:blipFill>
            <a:blip r:embed="rId3">
              <a:alphaModFix/>
            </a:blip>
            <a:stretch>
              <a:fillRect/>
            </a:stretch>
          </p:blipFill>
          <p:spPr>
            <a:xfrm>
              <a:off x="8195884" y="4812275"/>
              <a:ext cx="334718" cy="288301"/>
            </a:xfrm>
            <a:prstGeom prst="rect">
              <a:avLst/>
            </a:prstGeom>
            <a:noFill/>
            <a:ln>
              <a:noFill/>
            </a:ln>
          </p:spPr>
        </p:pic>
        <p:pic>
          <p:nvPicPr>
            <p:cNvPr id="147" name="Google Shape;147;p20"/>
            <p:cNvPicPr preferRelativeResize="0"/>
            <p:nvPr/>
          </p:nvPicPr>
          <p:blipFill>
            <a:blip r:embed="rId4">
              <a:alphaModFix/>
            </a:blip>
            <a:stretch>
              <a:fillRect/>
            </a:stretch>
          </p:blipFill>
          <p:spPr>
            <a:xfrm>
              <a:off x="7462201" y="4846024"/>
              <a:ext cx="645825" cy="225525"/>
            </a:xfrm>
            <a:prstGeom prst="rect">
              <a:avLst/>
            </a:prstGeom>
            <a:noFill/>
            <a:ln>
              <a:noFill/>
            </a:ln>
          </p:spPr>
        </p:pic>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1" name="Shape 151"/>
        <p:cNvGrpSpPr/>
        <p:nvPr/>
      </p:nvGrpSpPr>
      <p:grpSpPr>
        <a:xfrm>
          <a:off x="0" y="0"/>
          <a:ext cx="0" cy="0"/>
          <a:chOff x="0" y="0"/>
          <a:chExt cx="0" cy="0"/>
        </a:xfrm>
      </p:grpSpPr>
      <p:pic>
        <p:nvPicPr>
          <p:cNvPr id="152" name="Google Shape;152;p21"/>
          <p:cNvPicPr preferRelativeResize="0"/>
          <p:nvPr/>
        </p:nvPicPr>
        <p:blipFill>
          <a:blip r:embed="rId3">
            <a:alphaModFix/>
          </a:blip>
          <a:stretch>
            <a:fillRect/>
          </a:stretch>
        </p:blipFill>
        <p:spPr>
          <a:xfrm>
            <a:off x="4885505" y="1764024"/>
            <a:ext cx="1026350" cy="1080592"/>
          </a:xfrm>
          <a:prstGeom prst="rect">
            <a:avLst/>
          </a:prstGeom>
          <a:noFill/>
          <a:ln>
            <a:noFill/>
          </a:ln>
        </p:spPr>
      </p:pic>
      <p:pic>
        <p:nvPicPr>
          <p:cNvPr id="153" name="Google Shape;153;p21"/>
          <p:cNvPicPr preferRelativeResize="0"/>
          <p:nvPr/>
        </p:nvPicPr>
        <p:blipFill>
          <a:blip r:embed="rId3">
            <a:alphaModFix/>
          </a:blip>
          <a:stretch>
            <a:fillRect/>
          </a:stretch>
        </p:blipFill>
        <p:spPr>
          <a:xfrm>
            <a:off x="3237055" y="1782086"/>
            <a:ext cx="1026350" cy="1080592"/>
          </a:xfrm>
          <a:prstGeom prst="rect">
            <a:avLst/>
          </a:prstGeom>
          <a:noFill/>
          <a:ln>
            <a:noFill/>
          </a:ln>
        </p:spPr>
      </p:pic>
      <p:pic>
        <p:nvPicPr>
          <p:cNvPr id="154" name="Google Shape;154;p21"/>
          <p:cNvPicPr preferRelativeResize="0"/>
          <p:nvPr/>
        </p:nvPicPr>
        <p:blipFill>
          <a:blip r:embed="rId3">
            <a:alphaModFix/>
          </a:blip>
          <a:stretch>
            <a:fillRect/>
          </a:stretch>
        </p:blipFill>
        <p:spPr>
          <a:xfrm>
            <a:off x="6389000" y="1575996"/>
            <a:ext cx="1383525" cy="1456650"/>
          </a:xfrm>
          <a:prstGeom prst="rect">
            <a:avLst/>
          </a:prstGeom>
          <a:noFill/>
          <a:ln>
            <a:noFill/>
          </a:ln>
        </p:spPr>
      </p:pic>
      <p:pic>
        <p:nvPicPr>
          <p:cNvPr id="155" name="Google Shape;155;p21"/>
          <p:cNvPicPr preferRelativeResize="0"/>
          <p:nvPr/>
        </p:nvPicPr>
        <p:blipFill>
          <a:blip r:embed="rId3">
            <a:alphaModFix/>
          </a:blip>
          <a:stretch>
            <a:fillRect/>
          </a:stretch>
        </p:blipFill>
        <p:spPr>
          <a:xfrm>
            <a:off x="1676275" y="966396"/>
            <a:ext cx="2584300" cy="2720900"/>
          </a:xfrm>
          <a:prstGeom prst="rect">
            <a:avLst/>
          </a:prstGeom>
          <a:noFill/>
          <a:ln>
            <a:noFill/>
          </a:ln>
        </p:spPr>
      </p:pic>
      <p:pic>
        <p:nvPicPr>
          <p:cNvPr id="156" name="Google Shape;156;p21"/>
          <p:cNvPicPr preferRelativeResize="0"/>
          <p:nvPr/>
        </p:nvPicPr>
        <p:blipFill>
          <a:blip r:embed="rId3">
            <a:alphaModFix/>
          </a:blip>
          <a:stretch>
            <a:fillRect/>
          </a:stretch>
        </p:blipFill>
        <p:spPr>
          <a:xfrm>
            <a:off x="1371475" y="1575996"/>
            <a:ext cx="1383525" cy="1456650"/>
          </a:xfrm>
          <a:prstGeom prst="rect">
            <a:avLst/>
          </a:prstGeom>
          <a:noFill/>
          <a:ln>
            <a:noFill/>
          </a:ln>
        </p:spPr>
      </p:pic>
      <p:sp>
        <p:nvSpPr>
          <p:cNvPr id="157" name="Google Shape;157;p21"/>
          <p:cNvSpPr txBox="1"/>
          <p:nvPr/>
        </p:nvSpPr>
        <p:spPr>
          <a:xfrm>
            <a:off x="520100" y="2081421"/>
            <a:ext cx="1490400" cy="495300"/>
          </a:xfrm>
          <a:prstGeom prst="rect">
            <a:avLst/>
          </a:prstGeom>
          <a:solidFill>
            <a:srgbClr val="3C78D8"/>
          </a:solidFill>
          <a:ln>
            <a:noFill/>
          </a:ln>
        </p:spPr>
        <p:txBody>
          <a:bodyPr anchorCtr="0" anchor="ctr" bIns="119075" lIns="119075" spcFirstLastPara="1" rIns="119075" wrap="square" tIns="119075">
            <a:noAutofit/>
          </a:bodyPr>
          <a:lstStyle/>
          <a:p>
            <a:pPr indent="0" lvl="0" marL="0" marR="0" rtl="0" algn="l">
              <a:lnSpc>
                <a:spcPct val="100000"/>
              </a:lnSpc>
              <a:spcBef>
                <a:spcPts val="0"/>
              </a:spcBef>
              <a:spcAft>
                <a:spcPts val="0"/>
              </a:spcAft>
              <a:buClr>
                <a:srgbClr val="FFFFFF"/>
              </a:buClr>
              <a:buSzPts val="1700"/>
              <a:buFont typeface="Arial"/>
              <a:buNone/>
            </a:pPr>
            <a:r>
              <a:rPr b="1" lang="en">
                <a:solidFill>
                  <a:srgbClr val="FFFFFF"/>
                </a:solidFill>
                <a:latin typeface="IBM Plex Sans"/>
                <a:ea typeface="IBM Plex Sans"/>
                <a:cs typeface="IBM Plex Sans"/>
                <a:sym typeface="IBM Plex Sans"/>
              </a:rPr>
              <a:t>FOUNDATION</a:t>
            </a:r>
            <a:endParaRPr b="1">
              <a:latin typeface="IBM Plex Sans"/>
              <a:ea typeface="IBM Plex Sans"/>
              <a:cs typeface="IBM Plex Sans"/>
              <a:sym typeface="IBM Plex Sans"/>
            </a:endParaRPr>
          </a:p>
        </p:txBody>
      </p:sp>
      <p:sp>
        <p:nvSpPr>
          <p:cNvPr id="158" name="Google Shape;158;p21"/>
          <p:cNvSpPr txBox="1"/>
          <p:nvPr/>
        </p:nvSpPr>
        <p:spPr>
          <a:xfrm>
            <a:off x="2173450" y="2081421"/>
            <a:ext cx="1490400" cy="495300"/>
          </a:xfrm>
          <a:prstGeom prst="rect">
            <a:avLst/>
          </a:prstGeom>
          <a:solidFill>
            <a:srgbClr val="3C78D8"/>
          </a:solidFill>
          <a:ln>
            <a:noFill/>
          </a:ln>
        </p:spPr>
        <p:txBody>
          <a:bodyPr anchorCtr="0" anchor="ctr" bIns="119075" lIns="119075" spcFirstLastPara="1" rIns="119075" wrap="square" tIns="119075">
            <a:noAutofit/>
          </a:bodyPr>
          <a:lstStyle/>
          <a:p>
            <a:pPr indent="0" lvl="0" marL="0" marR="0" rtl="0" algn="l">
              <a:lnSpc>
                <a:spcPct val="100000"/>
              </a:lnSpc>
              <a:spcBef>
                <a:spcPts val="0"/>
              </a:spcBef>
              <a:spcAft>
                <a:spcPts val="0"/>
              </a:spcAft>
              <a:buClr>
                <a:srgbClr val="FFFFFF"/>
              </a:buClr>
              <a:buSzPts val="1700"/>
              <a:buFont typeface="Arial"/>
              <a:buNone/>
            </a:pPr>
            <a:r>
              <a:rPr b="1" lang="en">
                <a:solidFill>
                  <a:srgbClr val="FFFFFF"/>
                </a:solidFill>
                <a:latin typeface="IBM Plex Sans"/>
                <a:ea typeface="IBM Plex Sans"/>
                <a:cs typeface="IBM Plex Sans"/>
                <a:sym typeface="IBM Plex Sans"/>
              </a:rPr>
              <a:t>DISCOVERY</a:t>
            </a:r>
            <a:endParaRPr b="1">
              <a:latin typeface="IBM Plex Sans"/>
              <a:ea typeface="IBM Plex Sans"/>
              <a:cs typeface="IBM Plex Sans"/>
              <a:sym typeface="IBM Plex Sans"/>
            </a:endParaRPr>
          </a:p>
        </p:txBody>
      </p:sp>
      <p:sp>
        <p:nvSpPr>
          <p:cNvPr id="159" name="Google Shape;159;p21"/>
          <p:cNvSpPr txBox="1"/>
          <p:nvPr/>
        </p:nvSpPr>
        <p:spPr>
          <a:xfrm>
            <a:off x="3826800" y="2081421"/>
            <a:ext cx="1490400" cy="495300"/>
          </a:xfrm>
          <a:prstGeom prst="rect">
            <a:avLst/>
          </a:prstGeom>
          <a:solidFill>
            <a:srgbClr val="3C78D8"/>
          </a:solidFill>
          <a:ln>
            <a:noFill/>
          </a:ln>
        </p:spPr>
        <p:txBody>
          <a:bodyPr anchorCtr="0" anchor="ctr" bIns="119075" lIns="119075" spcFirstLastPara="1" rIns="119075" wrap="square" tIns="119075">
            <a:noAutofit/>
          </a:bodyPr>
          <a:lstStyle/>
          <a:p>
            <a:pPr indent="0" lvl="0" marL="0" marR="0" rtl="0" algn="l">
              <a:lnSpc>
                <a:spcPct val="100000"/>
              </a:lnSpc>
              <a:spcBef>
                <a:spcPts val="0"/>
              </a:spcBef>
              <a:spcAft>
                <a:spcPts val="0"/>
              </a:spcAft>
              <a:buClr>
                <a:srgbClr val="FFFFFF"/>
              </a:buClr>
              <a:buSzPts val="1700"/>
              <a:buFont typeface="Arial"/>
              <a:buNone/>
            </a:pPr>
            <a:r>
              <a:rPr b="1" lang="en">
                <a:solidFill>
                  <a:srgbClr val="FFFFFF"/>
                </a:solidFill>
                <a:latin typeface="IBM Plex Sans"/>
                <a:ea typeface="IBM Plex Sans"/>
                <a:cs typeface="IBM Plex Sans"/>
                <a:sym typeface="IBM Plex Sans"/>
              </a:rPr>
              <a:t>DEFINE</a:t>
            </a:r>
            <a:endParaRPr b="1">
              <a:latin typeface="IBM Plex Sans"/>
              <a:ea typeface="IBM Plex Sans"/>
              <a:cs typeface="IBM Plex Sans"/>
              <a:sym typeface="IBM Plex Sans"/>
            </a:endParaRPr>
          </a:p>
        </p:txBody>
      </p:sp>
      <p:sp>
        <p:nvSpPr>
          <p:cNvPr id="160" name="Google Shape;160;p21"/>
          <p:cNvSpPr txBox="1"/>
          <p:nvPr/>
        </p:nvSpPr>
        <p:spPr>
          <a:xfrm>
            <a:off x="5480150" y="2081421"/>
            <a:ext cx="1490400" cy="495300"/>
          </a:xfrm>
          <a:prstGeom prst="rect">
            <a:avLst/>
          </a:prstGeom>
          <a:solidFill>
            <a:srgbClr val="3C78D8"/>
          </a:solidFill>
          <a:ln>
            <a:noFill/>
          </a:ln>
        </p:spPr>
        <p:txBody>
          <a:bodyPr anchorCtr="0" anchor="ctr" bIns="119075" lIns="119075" spcFirstLastPara="1" rIns="119075" wrap="square" tIns="119075">
            <a:noAutofit/>
          </a:bodyPr>
          <a:lstStyle/>
          <a:p>
            <a:pPr indent="0" lvl="0" marL="0" marR="0" rtl="0" algn="l">
              <a:lnSpc>
                <a:spcPct val="100000"/>
              </a:lnSpc>
              <a:spcBef>
                <a:spcPts val="0"/>
              </a:spcBef>
              <a:spcAft>
                <a:spcPts val="0"/>
              </a:spcAft>
              <a:buClr>
                <a:srgbClr val="FFFFFF"/>
              </a:buClr>
              <a:buSzPts val="1700"/>
              <a:buFont typeface="Arial"/>
              <a:buNone/>
            </a:pPr>
            <a:r>
              <a:rPr b="1" lang="en">
                <a:solidFill>
                  <a:srgbClr val="FFFFFF"/>
                </a:solidFill>
                <a:latin typeface="IBM Plex Sans"/>
                <a:ea typeface="IBM Plex Sans"/>
                <a:cs typeface="IBM Plex Sans"/>
                <a:sym typeface="IBM Plex Sans"/>
              </a:rPr>
              <a:t>IDEATION</a:t>
            </a:r>
            <a:endParaRPr b="1">
              <a:latin typeface="IBM Plex Sans"/>
              <a:ea typeface="IBM Plex Sans"/>
              <a:cs typeface="IBM Plex Sans"/>
              <a:sym typeface="IBM Plex Sans"/>
            </a:endParaRPr>
          </a:p>
        </p:txBody>
      </p:sp>
      <p:sp>
        <p:nvSpPr>
          <p:cNvPr id="161" name="Google Shape;161;p21"/>
          <p:cNvSpPr txBox="1"/>
          <p:nvPr/>
        </p:nvSpPr>
        <p:spPr>
          <a:xfrm>
            <a:off x="7133500" y="2081421"/>
            <a:ext cx="1490400" cy="495300"/>
          </a:xfrm>
          <a:prstGeom prst="rect">
            <a:avLst/>
          </a:prstGeom>
          <a:solidFill>
            <a:srgbClr val="3C78D8"/>
          </a:solidFill>
          <a:ln>
            <a:noFill/>
          </a:ln>
        </p:spPr>
        <p:txBody>
          <a:bodyPr anchorCtr="0" anchor="ctr" bIns="119075" lIns="119075" spcFirstLastPara="1" rIns="119075" wrap="square" tIns="119075">
            <a:noAutofit/>
          </a:bodyPr>
          <a:lstStyle/>
          <a:p>
            <a:pPr indent="0" lvl="0" marL="0" marR="0" rtl="0" algn="l">
              <a:lnSpc>
                <a:spcPct val="100000"/>
              </a:lnSpc>
              <a:spcBef>
                <a:spcPts val="0"/>
              </a:spcBef>
              <a:spcAft>
                <a:spcPts val="0"/>
              </a:spcAft>
              <a:buClr>
                <a:srgbClr val="FFFFFF"/>
              </a:buClr>
              <a:buSzPts val="1700"/>
              <a:buFont typeface="Arial"/>
              <a:buNone/>
            </a:pPr>
            <a:r>
              <a:rPr b="1" lang="en">
                <a:solidFill>
                  <a:srgbClr val="FFFFFF"/>
                </a:solidFill>
                <a:latin typeface="IBM Plex Sans"/>
                <a:ea typeface="IBM Plex Sans"/>
                <a:cs typeface="IBM Plex Sans"/>
                <a:sym typeface="IBM Plex Sans"/>
              </a:rPr>
              <a:t>PROTOTYPING</a:t>
            </a:r>
            <a:endParaRPr b="1">
              <a:latin typeface="IBM Plex Sans"/>
              <a:ea typeface="IBM Plex Sans"/>
              <a:cs typeface="IBM Plex Sans"/>
              <a:sym typeface="IBM Plex Sans"/>
            </a:endParaRPr>
          </a:p>
        </p:txBody>
      </p:sp>
      <p:pic>
        <p:nvPicPr>
          <p:cNvPr id="162" name="Google Shape;162;p21"/>
          <p:cNvPicPr preferRelativeResize="0"/>
          <p:nvPr/>
        </p:nvPicPr>
        <p:blipFill>
          <a:blip r:embed="rId3">
            <a:alphaModFix/>
          </a:blip>
          <a:stretch>
            <a:fillRect/>
          </a:stretch>
        </p:blipFill>
        <p:spPr>
          <a:xfrm>
            <a:off x="2935000" y="725465"/>
            <a:ext cx="3165775" cy="3210699"/>
          </a:xfrm>
          <a:prstGeom prst="rect">
            <a:avLst/>
          </a:prstGeom>
          <a:noFill/>
          <a:ln>
            <a:noFill/>
          </a:ln>
        </p:spPr>
      </p:pic>
      <p:pic>
        <p:nvPicPr>
          <p:cNvPr id="163" name="Google Shape;163;p21"/>
          <p:cNvPicPr preferRelativeResize="0"/>
          <p:nvPr/>
        </p:nvPicPr>
        <p:blipFill>
          <a:blip r:embed="rId3">
            <a:alphaModFix/>
          </a:blip>
          <a:stretch>
            <a:fillRect/>
          </a:stretch>
        </p:blipFill>
        <p:spPr>
          <a:xfrm>
            <a:off x="4822985" y="957726"/>
            <a:ext cx="2584300" cy="2720900"/>
          </a:xfrm>
          <a:prstGeom prst="rect">
            <a:avLst/>
          </a:prstGeom>
          <a:noFill/>
          <a:ln>
            <a:noFill/>
          </a:ln>
        </p:spPr>
      </p:pic>
      <p:sp>
        <p:nvSpPr>
          <p:cNvPr id="164" name="Google Shape;164;p21"/>
          <p:cNvSpPr txBox="1"/>
          <p:nvPr/>
        </p:nvSpPr>
        <p:spPr>
          <a:xfrm>
            <a:off x="2634967" y="4433285"/>
            <a:ext cx="3900900" cy="495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IBM Plex Sans"/>
                <a:ea typeface="IBM Plex Sans"/>
                <a:cs typeface="IBM Plex Sans"/>
                <a:sym typeface="IBM Plex Sans"/>
              </a:rPr>
              <a:t>ITERATE. ITERATE. ITERATE.</a:t>
            </a:r>
            <a:endParaRPr/>
          </a:p>
        </p:txBody>
      </p:sp>
      <p:sp>
        <p:nvSpPr>
          <p:cNvPr id="165" name="Google Shape;165;p21"/>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1"/>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 </a:t>
            </a:r>
            <a:r>
              <a:rPr b="1" lang="en" sz="500">
                <a:solidFill>
                  <a:srgbClr val="3C78D8"/>
                </a:solidFill>
                <a:latin typeface="IBM Plex Sans"/>
                <a:ea typeface="IBM Plex Sans"/>
                <a:cs typeface="IBM Plex Sans"/>
                <a:sym typeface="IBM Plex Sans"/>
              </a:rPr>
              <a:t> </a:t>
            </a:r>
            <a:endParaRPr b="1" sz="500">
              <a:solidFill>
                <a:srgbClr val="3C78D8"/>
              </a:solidFill>
              <a:latin typeface="IBM Plex Sans"/>
              <a:ea typeface="IBM Plex Sans"/>
              <a:cs typeface="IBM Plex Sans"/>
              <a:sym typeface="IBM Plex Sans"/>
            </a:endParaRPr>
          </a:p>
        </p:txBody>
      </p:sp>
      <p:pic>
        <p:nvPicPr>
          <p:cNvPr id="167" name="Google Shape;167;p21"/>
          <p:cNvPicPr preferRelativeResize="0"/>
          <p:nvPr/>
        </p:nvPicPr>
        <p:blipFill>
          <a:blip r:embed="rId3">
            <a:alphaModFix/>
          </a:blip>
          <a:stretch>
            <a:fillRect/>
          </a:stretch>
        </p:blipFill>
        <p:spPr>
          <a:xfrm>
            <a:off x="3380275" y="415390"/>
            <a:ext cx="3850514" cy="3844075"/>
          </a:xfrm>
          <a:prstGeom prst="rect">
            <a:avLst/>
          </a:prstGeom>
          <a:noFill/>
          <a:ln>
            <a:noFill/>
          </a:ln>
        </p:spPr>
      </p:pic>
      <p:grpSp>
        <p:nvGrpSpPr>
          <p:cNvPr id="168" name="Google Shape;168;p21"/>
          <p:cNvGrpSpPr/>
          <p:nvPr/>
        </p:nvGrpSpPr>
        <p:grpSpPr>
          <a:xfrm>
            <a:off x="7462201" y="4812275"/>
            <a:ext cx="1068401" cy="288301"/>
            <a:chOff x="7462201" y="4812275"/>
            <a:chExt cx="1068401" cy="288301"/>
          </a:xfrm>
        </p:grpSpPr>
        <p:pic>
          <p:nvPicPr>
            <p:cNvPr id="169" name="Google Shape;169;p21"/>
            <p:cNvPicPr preferRelativeResize="0"/>
            <p:nvPr/>
          </p:nvPicPr>
          <p:blipFill>
            <a:blip r:embed="rId4">
              <a:alphaModFix/>
            </a:blip>
            <a:stretch>
              <a:fillRect/>
            </a:stretch>
          </p:blipFill>
          <p:spPr>
            <a:xfrm>
              <a:off x="8195884" y="4812275"/>
              <a:ext cx="334718" cy="288301"/>
            </a:xfrm>
            <a:prstGeom prst="rect">
              <a:avLst/>
            </a:prstGeom>
            <a:noFill/>
            <a:ln>
              <a:noFill/>
            </a:ln>
          </p:spPr>
        </p:pic>
        <p:pic>
          <p:nvPicPr>
            <p:cNvPr id="170" name="Google Shape;170;p21"/>
            <p:cNvPicPr preferRelativeResize="0"/>
            <p:nvPr/>
          </p:nvPicPr>
          <p:blipFill>
            <a:blip r:embed="rId5">
              <a:alphaModFix/>
            </a:blip>
            <a:stretch>
              <a:fillRect/>
            </a:stretch>
          </p:blipFill>
          <p:spPr>
            <a:xfrm>
              <a:off x="7462201" y="4846024"/>
              <a:ext cx="645825" cy="225525"/>
            </a:xfrm>
            <a:prstGeom prst="rect">
              <a:avLst/>
            </a:prstGeom>
            <a:noFill/>
            <a:ln>
              <a:noFill/>
            </a:ln>
          </p:spPr>
        </p:pic>
      </p:gr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